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261" r:id="rId3"/>
    <p:sldId id="260" r:id="rId4"/>
    <p:sldId id="258" r:id="rId5"/>
    <p:sldId id="281" r:id="rId6"/>
    <p:sldId id="283" r:id="rId7"/>
    <p:sldId id="284" r:id="rId8"/>
    <p:sldId id="285" r:id="rId9"/>
    <p:sldId id="263" r:id="rId10"/>
    <p:sldId id="268" r:id="rId11"/>
    <p:sldId id="282" r:id="rId12"/>
    <p:sldId id="279" r:id="rId13"/>
    <p:sldId id="276" r:id="rId14"/>
    <p:sldId id="274" r:id="rId15"/>
    <p:sldId id="277" r:id="rId16"/>
    <p:sldId id="278" r:id="rId17"/>
  </p:sldIdLst>
  <p:sldSz cx="8504238" cy="5143500"/>
  <p:notesSz cx="6858000" cy="9144000"/>
  <p:embeddedFontLst>
    <p:embeddedFont>
      <p:font typeface="Ubuntu Condensed" charset="0"/>
      <p:regular r:id="rId19"/>
    </p:embeddedFont>
    <p:embeddedFont>
      <p:font typeface="Muli Regular" charset="0"/>
      <p:regular r:id="rId20"/>
      <p:bold r:id="rId21"/>
      <p:italic r:id="rId22"/>
      <p:boldItalic r:id="rId23"/>
    </p:embeddedFont>
    <p:embeddedFont>
      <p:font typeface="Roboto Slab Regular" charset="0"/>
      <p:regular r:id="rId24"/>
      <p:bold r:id="rId25"/>
    </p:embeddedFont>
    <p:embeddedFont>
      <p:font typeface="Modern No. 20" pitchFamily="18" charset="0"/>
      <p:regular r:id="rId26"/>
    </p:embeddedFont>
    <p:embeddedFont>
      <p:font typeface="Squada One"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p:scale>
          <a:sx n="100" d="100"/>
          <a:sy n="100" d="100"/>
        </p:scale>
        <p:origin x="-720" y="-54"/>
      </p:cViewPr>
      <p:guideLst>
        <p:guide orient="horz" pos="1620"/>
        <p:guide pos="267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dfce81f19_0_45: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0ed617260_0_236: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0ed6172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5fa156eab_0_135: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5fa156ea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5fa156eab_0_99: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5fa156ea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0ed617260_0_475: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0ed617260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50ed617260_0_379: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50ed617260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50ed617260_0_388: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50ed61726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50ed617260_0_366: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50ed617260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50ed617260_0_360:notes"/>
          <p:cNvSpPr>
            <a:spLocks noGrp="1" noRot="1" noChangeAspect="1"/>
          </p:cNvSpPr>
          <p:nvPr>
            <p:ph type="sldImg" idx="2"/>
          </p:nvPr>
        </p:nvSpPr>
        <p:spPr>
          <a:xfrm>
            <a:off x="595313" y="685800"/>
            <a:ext cx="5667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50ed617260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gradFill>
          <a:gsLst>
            <a:gs pos="0">
              <a:srgbClr val="FFFFFF">
                <a:alpha val="0"/>
              </a:srgbClr>
            </a:gs>
            <a:gs pos="100000">
              <a:srgbClr val="AAEAEA"/>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17335" y="1507984"/>
            <a:ext cx="163"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7335" y="2419108"/>
            <a:ext cx="163"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064440" y="9122"/>
            <a:ext cx="163"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064440" y="9122"/>
            <a:ext cx="163"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0" y="4587"/>
            <a:ext cx="8521816" cy="5143500"/>
          </a:xfrm>
          <a:prstGeom prst="rect">
            <a:avLst/>
          </a:prstGeom>
          <a:gradFill>
            <a:gsLst>
              <a:gs pos="0">
                <a:srgbClr val="FFFFFF">
                  <a:alpha val="36470"/>
                </a:srgbClr>
              </a:gs>
              <a:gs pos="39000">
                <a:srgbClr val="FFFFFF">
                  <a:alpha val="36470"/>
                </a:srgbClr>
              </a:gs>
              <a:gs pos="100000">
                <a:srgbClr val="AAEAEA">
                  <a:alpha val="70196"/>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13680" y="2763659"/>
            <a:ext cx="8517918" cy="2283509"/>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solidFill>
            <a:srgbClr val="FFFFFF">
              <a:alpha val="66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945" y="2612238"/>
            <a:ext cx="8517918" cy="2006650"/>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gradFill>
            <a:gsLst>
              <a:gs pos="0">
                <a:srgbClr val="0095FF">
                  <a:alpha val="41568"/>
                </a:srgbClr>
              </a:gs>
              <a:gs pos="100000">
                <a:srgbClr val="01F9C0">
                  <a:alpha val="400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flipH="1">
            <a:off x="865049" y="1566300"/>
            <a:ext cx="4003521" cy="67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flipH="1">
            <a:off x="1077097" y="2059050"/>
            <a:ext cx="3579425"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400"/>
              <a:buNone/>
              <a:defRPr sz="1400">
                <a:solidFill>
                  <a:srgbClr val="434343"/>
                </a:solidFill>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9" name="Google Shape;19;p2"/>
          <p:cNvSpPr/>
          <p:nvPr/>
        </p:nvSpPr>
        <p:spPr>
          <a:xfrm flipH="1">
            <a:off x="-13811" y="2729539"/>
            <a:ext cx="8517918" cy="1772038"/>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gradFill>
            <a:gsLst>
              <a:gs pos="0">
                <a:srgbClr val="01F9C0">
                  <a:alpha val="40000"/>
                </a:srgbClr>
              </a:gs>
              <a:gs pos="100000">
                <a:srgbClr val="AAEAE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wipe/>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BLANK SLIDE">
  <p:cSld name="TITLE_ONLY_1_1_2">
    <p:bg>
      <p:bgPr>
        <a:gradFill>
          <a:gsLst>
            <a:gs pos="0">
              <a:srgbClr val="FFFFFF">
                <a:alpha val="0"/>
              </a:srgbClr>
            </a:gs>
            <a:gs pos="100000">
              <a:srgbClr val="AAEAEA"/>
            </a:gs>
          </a:gsLst>
          <a:lin ang="0" scaled="0"/>
        </a:gradFill>
        <a:effectLst/>
      </p:bgPr>
    </p:bg>
    <p:spTree>
      <p:nvGrpSpPr>
        <p:cNvPr id="1" name="Shape 153"/>
        <p:cNvGrpSpPr/>
        <p:nvPr/>
      </p:nvGrpSpPr>
      <p:grpSpPr>
        <a:xfrm>
          <a:off x="0" y="0"/>
          <a:ext cx="0" cy="0"/>
          <a:chOff x="0" y="0"/>
          <a:chExt cx="0" cy="0"/>
        </a:xfrm>
      </p:grpSpPr>
      <p:sp>
        <p:nvSpPr>
          <p:cNvPr id="154" name="Google Shape;154;p16"/>
          <p:cNvSpPr txBox="1">
            <a:spLocks noGrp="1"/>
          </p:cNvSpPr>
          <p:nvPr>
            <p:ph type="ctrTitle"/>
          </p:nvPr>
        </p:nvSpPr>
        <p:spPr>
          <a:xfrm>
            <a:off x="1270172" y="289400"/>
            <a:ext cx="5963848"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Ubuntu Condensed"/>
              <a:buNone/>
              <a:defRPr sz="2400">
                <a:latin typeface="Ubuntu Condensed"/>
                <a:ea typeface="Ubuntu Condensed"/>
                <a:cs typeface="Ubuntu Condensed"/>
                <a:sym typeface="Ubuntu Condensed"/>
              </a:defRPr>
            </a:lvl1pPr>
            <a:lvl2pPr lvl="1" algn="r" rtl="0">
              <a:spcBef>
                <a:spcPts val="0"/>
              </a:spcBef>
              <a:spcAft>
                <a:spcPts val="0"/>
              </a:spcAft>
              <a:buSzPts val="1400"/>
              <a:buFont typeface="Ubuntu Condensed"/>
              <a:buNone/>
              <a:defRPr sz="1400">
                <a:latin typeface="Ubuntu Condensed"/>
                <a:ea typeface="Ubuntu Condensed"/>
                <a:cs typeface="Ubuntu Condensed"/>
                <a:sym typeface="Ubuntu Condensed"/>
              </a:defRPr>
            </a:lvl2pPr>
            <a:lvl3pPr lvl="2" algn="r" rtl="0">
              <a:spcBef>
                <a:spcPts val="0"/>
              </a:spcBef>
              <a:spcAft>
                <a:spcPts val="0"/>
              </a:spcAft>
              <a:buSzPts val="1400"/>
              <a:buFont typeface="Ubuntu Condensed"/>
              <a:buNone/>
              <a:defRPr sz="1400">
                <a:latin typeface="Ubuntu Condensed"/>
                <a:ea typeface="Ubuntu Condensed"/>
                <a:cs typeface="Ubuntu Condensed"/>
                <a:sym typeface="Ubuntu Condensed"/>
              </a:defRPr>
            </a:lvl3pPr>
            <a:lvl4pPr lvl="3" algn="r" rtl="0">
              <a:spcBef>
                <a:spcPts val="0"/>
              </a:spcBef>
              <a:spcAft>
                <a:spcPts val="0"/>
              </a:spcAft>
              <a:buSzPts val="1400"/>
              <a:buFont typeface="Ubuntu Condensed"/>
              <a:buNone/>
              <a:defRPr sz="1400">
                <a:latin typeface="Ubuntu Condensed"/>
                <a:ea typeface="Ubuntu Condensed"/>
                <a:cs typeface="Ubuntu Condensed"/>
                <a:sym typeface="Ubuntu Condensed"/>
              </a:defRPr>
            </a:lvl4pPr>
            <a:lvl5pPr lvl="4" algn="r" rtl="0">
              <a:spcBef>
                <a:spcPts val="0"/>
              </a:spcBef>
              <a:spcAft>
                <a:spcPts val="0"/>
              </a:spcAft>
              <a:buSzPts val="1400"/>
              <a:buFont typeface="Ubuntu Condensed"/>
              <a:buNone/>
              <a:defRPr sz="1400">
                <a:latin typeface="Ubuntu Condensed"/>
                <a:ea typeface="Ubuntu Condensed"/>
                <a:cs typeface="Ubuntu Condensed"/>
                <a:sym typeface="Ubuntu Condensed"/>
              </a:defRPr>
            </a:lvl5pPr>
            <a:lvl6pPr lvl="5" algn="r" rtl="0">
              <a:spcBef>
                <a:spcPts val="0"/>
              </a:spcBef>
              <a:spcAft>
                <a:spcPts val="0"/>
              </a:spcAft>
              <a:buSzPts val="1400"/>
              <a:buFont typeface="Ubuntu Condensed"/>
              <a:buNone/>
              <a:defRPr sz="1400">
                <a:latin typeface="Ubuntu Condensed"/>
                <a:ea typeface="Ubuntu Condensed"/>
                <a:cs typeface="Ubuntu Condensed"/>
                <a:sym typeface="Ubuntu Condensed"/>
              </a:defRPr>
            </a:lvl6pPr>
            <a:lvl7pPr lvl="6" algn="r" rtl="0">
              <a:spcBef>
                <a:spcPts val="0"/>
              </a:spcBef>
              <a:spcAft>
                <a:spcPts val="0"/>
              </a:spcAft>
              <a:buSzPts val="1400"/>
              <a:buFont typeface="Ubuntu Condensed"/>
              <a:buNone/>
              <a:defRPr sz="1400">
                <a:latin typeface="Ubuntu Condensed"/>
                <a:ea typeface="Ubuntu Condensed"/>
                <a:cs typeface="Ubuntu Condensed"/>
                <a:sym typeface="Ubuntu Condensed"/>
              </a:defRPr>
            </a:lvl7pPr>
            <a:lvl8pPr lvl="7" algn="r" rtl="0">
              <a:spcBef>
                <a:spcPts val="0"/>
              </a:spcBef>
              <a:spcAft>
                <a:spcPts val="0"/>
              </a:spcAft>
              <a:buSzPts val="1400"/>
              <a:buFont typeface="Ubuntu Condensed"/>
              <a:buNone/>
              <a:defRPr sz="1400">
                <a:latin typeface="Ubuntu Condensed"/>
                <a:ea typeface="Ubuntu Condensed"/>
                <a:cs typeface="Ubuntu Condensed"/>
                <a:sym typeface="Ubuntu Condensed"/>
              </a:defRPr>
            </a:lvl8pPr>
            <a:lvl9pPr lvl="8" algn="r" rtl="0">
              <a:spcBef>
                <a:spcPts val="0"/>
              </a:spcBef>
              <a:spcAft>
                <a:spcPts val="0"/>
              </a:spcAft>
              <a:buSzPts val="1400"/>
              <a:buFont typeface="Ubuntu Condensed"/>
              <a:buNone/>
              <a:defRPr sz="1400">
                <a:latin typeface="Ubuntu Condensed"/>
                <a:ea typeface="Ubuntu Condensed"/>
                <a:cs typeface="Ubuntu Condensed"/>
                <a:sym typeface="Ubuntu Condensed"/>
              </a:defRPr>
            </a:lvl9pPr>
          </a:lstStyle>
          <a:p>
            <a:endParaRPr/>
          </a:p>
        </p:txBody>
      </p:sp>
    </p:spTree>
  </p:cSld>
  <p:clrMapOvr>
    <a:masterClrMapping/>
  </p:clrMapOvr>
  <p:transition spd="med">
    <p:wipe/>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p:cSld name="TITLE_2">
    <p:bg>
      <p:bgPr>
        <a:gradFill>
          <a:gsLst>
            <a:gs pos="0">
              <a:srgbClr val="FFFFFF">
                <a:alpha val="0"/>
              </a:srgbClr>
            </a:gs>
            <a:gs pos="100000">
              <a:srgbClr val="AAEAEA"/>
            </a:gs>
          </a:gsLst>
          <a:lin ang="0" scaled="0"/>
        </a:gradFill>
        <a:effectLst/>
      </p:bgPr>
    </p:bg>
    <p:spTree>
      <p:nvGrpSpPr>
        <p:cNvPr id="1" name="Shape 20"/>
        <p:cNvGrpSpPr/>
        <p:nvPr/>
      </p:nvGrpSpPr>
      <p:grpSpPr>
        <a:xfrm>
          <a:off x="0" y="0"/>
          <a:ext cx="0" cy="0"/>
          <a:chOff x="0" y="0"/>
          <a:chExt cx="0" cy="0"/>
        </a:xfrm>
      </p:grpSpPr>
      <p:sp>
        <p:nvSpPr>
          <p:cNvPr id="21" name="Google Shape;21;p3"/>
          <p:cNvSpPr/>
          <p:nvPr/>
        </p:nvSpPr>
        <p:spPr>
          <a:xfrm>
            <a:off x="17335" y="1507984"/>
            <a:ext cx="163"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7335" y="2419108"/>
            <a:ext cx="163"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1064440" y="9122"/>
            <a:ext cx="163"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1064440" y="9122"/>
            <a:ext cx="163"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0" y="4587"/>
            <a:ext cx="8521816" cy="5143500"/>
          </a:xfrm>
          <a:prstGeom prst="rect">
            <a:avLst/>
          </a:prstGeom>
          <a:gradFill>
            <a:gsLst>
              <a:gs pos="0">
                <a:srgbClr val="FFFFFF">
                  <a:alpha val="0"/>
                </a:srgbClr>
              </a:gs>
              <a:gs pos="100000">
                <a:srgbClr val="AAEAEA">
                  <a:alpha val="5803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ctrTitle"/>
          </p:nvPr>
        </p:nvSpPr>
        <p:spPr>
          <a:xfrm flipH="1">
            <a:off x="2259147" y="1892300"/>
            <a:ext cx="4003521" cy="67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 name="Google Shape;27;p3"/>
          <p:cNvSpPr/>
          <p:nvPr/>
        </p:nvSpPr>
        <p:spPr>
          <a:xfrm>
            <a:off x="1814" y="2612240"/>
            <a:ext cx="8517918" cy="2283509"/>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solidFill>
            <a:srgbClr val="FFFFFF">
              <a:alpha val="66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a:off x="-13811" y="3040515"/>
            <a:ext cx="8517918" cy="2006650"/>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gradFill>
            <a:gsLst>
              <a:gs pos="0">
                <a:srgbClr val="0095FF">
                  <a:alpha val="41568"/>
                </a:srgbClr>
              </a:gs>
              <a:gs pos="100000">
                <a:srgbClr val="01F9C0">
                  <a:alpha val="400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flipH="1">
            <a:off x="1945" y="3157827"/>
            <a:ext cx="8517918" cy="1772038"/>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gradFill>
            <a:gsLst>
              <a:gs pos="0">
                <a:srgbClr val="01F9C0">
                  <a:alpha val="40000"/>
                </a:srgbClr>
              </a:gs>
              <a:gs pos="100000">
                <a:srgbClr val="AAEAE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wipe/>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p:cSld name="TITLE_1_1_1">
    <p:bg>
      <p:bgPr>
        <a:gradFill>
          <a:gsLst>
            <a:gs pos="0">
              <a:srgbClr val="FFFFFF">
                <a:alpha val="0"/>
              </a:srgbClr>
            </a:gs>
            <a:gs pos="100000">
              <a:srgbClr val="AAEAEA"/>
            </a:gs>
          </a:gsLst>
          <a:lin ang="0" scaled="0"/>
        </a:gradFill>
        <a:effectLst/>
      </p:bgPr>
    </p:bg>
    <p:spTree>
      <p:nvGrpSpPr>
        <p:cNvPr id="1" name="Shape 59"/>
        <p:cNvGrpSpPr/>
        <p:nvPr/>
      </p:nvGrpSpPr>
      <p:grpSpPr>
        <a:xfrm>
          <a:off x="0" y="0"/>
          <a:ext cx="0" cy="0"/>
          <a:chOff x="0" y="0"/>
          <a:chExt cx="0" cy="0"/>
        </a:xfrm>
      </p:grpSpPr>
      <p:sp>
        <p:nvSpPr>
          <p:cNvPr id="60" name="Google Shape;60;p5"/>
          <p:cNvSpPr/>
          <p:nvPr/>
        </p:nvSpPr>
        <p:spPr>
          <a:xfrm rot="10800000">
            <a:off x="5" y="2863638"/>
            <a:ext cx="8504273" cy="2279851"/>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solidFill>
            <a:srgbClr val="FFFFFF">
              <a:alpha val="66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0" y="0"/>
            <a:ext cx="8504238" cy="263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7335" y="1507984"/>
            <a:ext cx="163"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17335" y="2419108"/>
            <a:ext cx="163"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flipH="1">
            <a:off x="1064440" y="9122"/>
            <a:ext cx="163"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flipH="1">
            <a:off x="1064440" y="9122"/>
            <a:ext cx="163"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ctrTitle"/>
          </p:nvPr>
        </p:nvSpPr>
        <p:spPr>
          <a:xfrm flipH="1">
            <a:off x="2070549" y="1780075"/>
            <a:ext cx="4363165" cy="584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SzPts val="3600"/>
              <a:buNone/>
              <a:defRPr sz="3600"/>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67" name="Google Shape;67;p5"/>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800"/>
              <a:buNone/>
              <a:defRPr sz="800">
                <a:solidFill>
                  <a:srgbClr val="434343"/>
                </a:solidFill>
              </a:defRPr>
            </a:lvl1pPr>
            <a:lvl2pPr lvl="1" algn="r" rtl="0">
              <a:lnSpc>
                <a:spcPct val="100000"/>
              </a:lnSpc>
              <a:spcBef>
                <a:spcPts val="0"/>
              </a:spcBef>
              <a:spcAft>
                <a:spcPts val="0"/>
              </a:spcAft>
              <a:buClr>
                <a:srgbClr val="434343"/>
              </a:buClr>
              <a:buSzPts val="1000"/>
              <a:buNone/>
              <a:defRPr sz="1000">
                <a:solidFill>
                  <a:srgbClr val="434343"/>
                </a:solidFill>
              </a:defRPr>
            </a:lvl2pPr>
            <a:lvl3pPr lvl="2" algn="r" rtl="0">
              <a:lnSpc>
                <a:spcPct val="100000"/>
              </a:lnSpc>
              <a:spcBef>
                <a:spcPts val="0"/>
              </a:spcBef>
              <a:spcAft>
                <a:spcPts val="0"/>
              </a:spcAft>
              <a:buClr>
                <a:srgbClr val="434343"/>
              </a:buClr>
              <a:buSzPts val="1000"/>
              <a:buNone/>
              <a:defRPr sz="1000">
                <a:solidFill>
                  <a:srgbClr val="434343"/>
                </a:solidFill>
              </a:defRPr>
            </a:lvl3pPr>
            <a:lvl4pPr lvl="3" algn="r" rtl="0">
              <a:lnSpc>
                <a:spcPct val="100000"/>
              </a:lnSpc>
              <a:spcBef>
                <a:spcPts val="0"/>
              </a:spcBef>
              <a:spcAft>
                <a:spcPts val="0"/>
              </a:spcAft>
              <a:buClr>
                <a:srgbClr val="434343"/>
              </a:buClr>
              <a:buSzPts val="1000"/>
              <a:buNone/>
              <a:defRPr sz="1000">
                <a:solidFill>
                  <a:srgbClr val="434343"/>
                </a:solidFill>
              </a:defRPr>
            </a:lvl4pPr>
            <a:lvl5pPr lvl="4" algn="r" rtl="0">
              <a:lnSpc>
                <a:spcPct val="100000"/>
              </a:lnSpc>
              <a:spcBef>
                <a:spcPts val="0"/>
              </a:spcBef>
              <a:spcAft>
                <a:spcPts val="0"/>
              </a:spcAft>
              <a:buClr>
                <a:srgbClr val="434343"/>
              </a:buClr>
              <a:buSzPts val="1000"/>
              <a:buNone/>
              <a:defRPr sz="1000">
                <a:solidFill>
                  <a:srgbClr val="434343"/>
                </a:solidFill>
              </a:defRPr>
            </a:lvl5pPr>
            <a:lvl6pPr lvl="5" algn="r" rtl="0">
              <a:lnSpc>
                <a:spcPct val="100000"/>
              </a:lnSpc>
              <a:spcBef>
                <a:spcPts val="0"/>
              </a:spcBef>
              <a:spcAft>
                <a:spcPts val="0"/>
              </a:spcAft>
              <a:buClr>
                <a:srgbClr val="434343"/>
              </a:buClr>
              <a:buSzPts val="1000"/>
              <a:buNone/>
              <a:defRPr sz="1000">
                <a:solidFill>
                  <a:srgbClr val="434343"/>
                </a:solidFill>
              </a:defRPr>
            </a:lvl6pPr>
            <a:lvl7pPr lvl="6" algn="r" rtl="0">
              <a:lnSpc>
                <a:spcPct val="100000"/>
              </a:lnSpc>
              <a:spcBef>
                <a:spcPts val="0"/>
              </a:spcBef>
              <a:spcAft>
                <a:spcPts val="0"/>
              </a:spcAft>
              <a:buClr>
                <a:srgbClr val="434343"/>
              </a:buClr>
              <a:buSzPts val="1000"/>
              <a:buNone/>
              <a:defRPr sz="1000">
                <a:solidFill>
                  <a:srgbClr val="434343"/>
                </a:solidFill>
              </a:defRPr>
            </a:lvl7pPr>
            <a:lvl8pPr lvl="7" algn="r" rtl="0">
              <a:lnSpc>
                <a:spcPct val="100000"/>
              </a:lnSpc>
              <a:spcBef>
                <a:spcPts val="0"/>
              </a:spcBef>
              <a:spcAft>
                <a:spcPts val="0"/>
              </a:spcAft>
              <a:buClr>
                <a:srgbClr val="434343"/>
              </a:buClr>
              <a:buSzPts val="1000"/>
              <a:buNone/>
              <a:defRPr sz="1000">
                <a:solidFill>
                  <a:srgbClr val="434343"/>
                </a:solidFill>
              </a:defRPr>
            </a:lvl8pPr>
            <a:lvl9pPr lvl="8" algn="r" rtl="0">
              <a:lnSpc>
                <a:spcPct val="100000"/>
              </a:lnSpc>
              <a:spcBef>
                <a:spcPts val="0"/>
              </a:spcBef>
              <a:spcAft>
                <a:spcPts val="0"/>
              </a:spcAft>
              <a:buClr>
                <a:srgbClr val="434343"/>
              </a:buClr>
              <a:buSzPts val="1000"/>
              <a:buNone/>
              <a:defRPr sz="1000">
                <a:solidFill>
                  <a:srgbClr val="434343"/>
                </a:solidFill>
              </a:defRPr>
            </a:lvl9pPr>
          </a:lstStyle>
          <a:p>
            <a:endParaRPr/>
          </a:p>
        </p:txBody>
      </p:sp>
      <p:cxnSp>
        <p:nvCxnSpPr>
          <p:cNvPr id="68" name="Google Shape;68;p5"/>
          <p:cNvCxnSpPr/>
          <p:nvPr/>
        </p:nvCxnSpPr>
        <p:spPr>
          <a:xfrm>
            <a:off x="3555058" y="4714850"/>
            <a:ext cx="4966665" cy="0"/>
          </a:xfrm>
          <a:prstGeom prst="straightConnector1">
            <a:avLst/>
          </a:prstGeom>
          <a:noFill/>
          <a:ln w="19050" cap="flat" cmpd="sng">
            <a:solidFill>
              <a:srgbClr val="434343"/>
            </a:solidFill>
            <a:prstDash val="solid"/>
            <a:round/>
            <a:headEnd type="none" w="med" len="med"/>
            <a:tailEnd type="none" w="med" len="med"/>
          </a:ln>
        </p:spPr>
      </p:cxnSp>
      <p:sp>
        <p:nvSpPr>
          <p:cNvPr id="69" name="Google Shape;69;p5"/>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lvl1pPr lvl="0" algn="l" rtl="0">
              <a:buNone/>
              <a:defRPr sz="800">
                <a:solidFill>
                  <a:srgbClr val="434343"/>
                </a:solidFill>
                <a:latin typeface="Muli Regular"/>
                <a:ea typeface="Muli Regular"/>
                <a:cs typeface="Muli Regular"/>
                <a:sym typeface="Muli Regular"/>
              </a:defRPr>
            </a:lvl1pPr>
            <a:lvl2pPr lvl="1" algn="l" rtl="0">
              <a:buNone/>
              <a:defRPr sz="800">
                <a:solidFill>
                  <a:srgbClr val="434343"/>
                </a:solidFill>
                <a:latin typeface="Muli Regular"/>
                <a:ea typeface="Muli Regular"/>
                <a:cs typeface="Muli Regular"/>
                <a:sym typeface="Muli Regular"/>
              </a:defRPr>
            </a:lvl2pPr>
            <a:lvl3pPr lvl="2" algn="l" rtl="0">
              <a:buNone/>
              <a:defRPr sz="800">
                <a:solidFill>
                  <a:srgbClr val="434343"/>
                </a:solidFill>
                <a:latin typeface="Muli Regular"/>
                <a:ea typeface="Muli Regular"/>
                <a:cs typeface="Muli Regular"/>
                <a:sym typeface="Muli Regular"/>
              </a:defRPr>
            </a:lvl3pPr>
            <a:lvl4pPr lvl="3" algn="l" rtl="0">
              <a:buNone/>
              <a:defRPr sz="800">
                <a:solidFill>
                  <a:srgbClr val="434343"/>
                </a:solidFill>
                <a:latin typeface="Muli Regular"/>
                <a:ea typeface="Muli Regular"/>
                <a:cs typeface="Muli Regular"/>
                <a:sym typeface="Muli Regular"/>
              </a:defRPr>
            </a:lvl4pPr>
            <a:lvl5pPr lvl="4" algn="l" rtl="0">
              <a:buNone/>
              <a:defRPr sz="800">
                <a:solidFill>
                  <a:srgbClr val="434343"/>
                </a:solidFill>
                <a:latin typeface="Muli Regular"/>
                <a:ea typeface="Muli Regular"/>
                <a:cs typeface="Muli Regular"/>
                <a:sym typeface="Muli Regular"/>
              </a:defRPr>
            </a:lvl5pPr>
            <a:lvl6pPr lvl="5" algn="l" rtl="0">
              <a:buNone/>
              <a:defRPr sz="800">
                <a:solidFill>
                  <a:srgbClr val="434343"/>
                </a:solidFill>
                <a:latin typeface="Muli Regular"/>
                <a:ea typeface="Muli Regular"/>
                <a:cs typeface="Muli Regular"/>
                <a:sym typeface="Muli Regular"/>
              </a:defRPr>
            </a:lvl6pPr>
            <a:lvl7pPr lvl="6" algn="l" rtl="0">
              <a:buNone/>
              <a:defRPr sz="800">
                <a:solidFill>
                  <a:srgbClr val="434343"/>
                </a:solidFill>
                <a:latin typeface="Muli Regular"/>
                <a:ea typeface="Muli Regular"/>
                <a:cs typeface="Muli Regular"/>
                <a:sym typeface="Muli Regular"/>
              </a:defRPr>
            </a:lvl7pPr>
            <a:lvl8pPr lvl="7" algn="l" rtl="0">
              <a:buNone/>
              <a:defRPr sz="800">
                <a:solidFill>
                  <a:srgbClr val="434343"/>
                </a:solidFill>
                <a:latin typeface="Muli Regular"/>
                <a:ea typeface="Muli Regular"/>
                <a:cs typeface="Muli Regular"/>
                <a:sym typeface="Muli Regular"/>
              </a:defRPr>
            </a:lvl8pPr>
            <a:lvl9pPr lvl="8" algn="l" rtl="0">
              <a:buNone/>
              <a:defRPr sz="800">
                <a:solidFill>
                  <a:srgbClr val="434343"/>
                </a:solidFill>
                <a:latin typeface="Muli Regular"/>
                <a:ea typeface="Muli Regular"/>
                <a:cs typeface="Muli Regular"/>
                <a:sym typeface="Muli Regular"/>
              </a:defRPr>
            </a:lvl9p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a:t>
            </a:fld>
            <a:endParaRPr/>
          </a:p>
        </p:txBody>
      </p:sp>
      <p:sp>
        <p:nvSpPr>
          <p:cNvPr id="70" name="Google Shape;70;p5"/>
          <p:cNvSpPr txBox="1">
            <a:spLocks noGrp="1"/>
          </p:cNvSpPr>
          <p:nvPr>
            <p:ph type="subTitle" idx="2"/>
          </p:nvPr>
        </p:nvSpPr>
        <p:spPr>
          <a:xfrm>
            <a:off x="2763053" y="3045725"/>
            <a:ext cx="2978157" cy="3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000"/>
              <a:buNone/>
              <a:defRPr sz="1000">
                <a:solidFill>
                  <a:srgbClr val="434343"/>
                </a:solidFill>
              </a:defRPr>
            </a:lvl1pPr>
            <a:lvl2pPr lvl="1" algn="ctr" rtl="0">
              <a:lnSpc>
                <a:spcPct val="100000"/>
              </a:lnSpc>
              <a:spcBef>
                <a:spcPts val="0"/>
              </a:spcBef>
              <a:spcAft>
                <a:spcPts val="0"/>
              </a:spcAft>
              <a:buClr>
                <a:srgbClr val="434343"/>
              </a:buClr>
              <a:buSzPts val="1000"/>
              <a:buNone/>
              <a:defRPr sz="1000">
                <a:solidFill>
                  <a:srgbClr val="434343"/>
                </a:solidFill>
              </a:defRPr>
            </a:lvl2pPr>
            <a:lvl3pPr lvl="2" algn="ctr" rtl="0">
              <a:lnSpc>
                <a:spcPct val="100000"/>
              </a:lnSpc>
              <a:spcBef>
                <a:spcPts val="0"/>
              </a:spcBef>
              <a:spcAft>
                <a:spcPts val="0"/>
              </a:spcAft>
              <a:buClr>
                <a:srgbClr val="434343"/>
              </a:buClr>
              <a:buSzPts val="1000"/>
              <a:buNone/>
              <a:defRPr sz="1000">
                <a:solidFill>
                  <a:srgbClr val="434343"/>
                </a:solidFill>
              </a:defRPr>
            </a:lvl3pPr>
            <a:lvl4pPr lvl="3" algn="ctr" rtl="0">
              <a:lnSpc>
                <a:spcPct val="100000"/>
              </a:lnSpc>
              <a:spcBef>
                <a:spcPts val="0"/>
              </a:spcBef>
              <a:spcAft>
                <a:spcPts val="0"/>
              </a:spcAft>
              <a:buClr>
                <a:srgbClr val="434343"/>
              </a:buClr>
              <a:buSzPts val="1000"/>
              <a:buNone/>
              <a:defRPr sz="1000">
                <a:solidFill>
                  <a:srgbClr val="434343"/>
                </a:solidFill>
              </a:defRPr>
            </a:lvl4pPr>
            <a:lvl5pPr lvl="4" algn="ctr" rtl="0">
              <a:lnSpc>
                <a:spcPct val="100000"/>
              </a:lnSpc>
              <a:spcBef>
                <a:spcPts val="0"/>
              </a:spcBef>
              <a:spcAft>
                <a:spcPts val="0"/>
              </a:spcAft>
              <a:buClr>
                <a:srgbClr val="434343"/>
              </a:buClr>
              <a:buSzPts val="1000"/>
              <a:buNone/>
              <a:defRPr sz="1000">
                <a:solidFill>
                  <a:srgbClr val="434343"/>
                </a:solidFill>
              </a:defRPr>
            </a:lvl5pPr>
            <a:lvl6pPr lvl="5" algn="ctr" rtl="0">
              <a:lnSpc>
                <a:spcPct val="100000"/>
              </a:lnSpc>
              <a:spcBef>
                <a:spcPts val="0"/>
              </a:spcBef>
              <a:spcAft>
                <a:spcPts val="0"/>
              </a:spcAft>
              <a:buClr>
                <a:srgbClr val="434343"/>
              </a:buClr>
              <a:buSzPts val="1000"/>
              <a:buNone/>
              <a:defRPr sz="1000">
                <a:solidFill>
                  <a:srgbClr val="434343"/>
                </a:solidFill>
              </a:defRPr>
            </a:lvl6pPr>
            <a:lvl7pPr lvl="6" algn="ctr" rtl="0">
              <a:lnSpc>
                <a:spcPct val="100000"/>
              </a:lnSpc>
              <a:spcBef>
                <a:spcPts val="0"/>
              </a:spcBef>
              <a:spcAft>
                <a:spcPts val="0"/>
              </a:spcAft>
              <a:buClr>
                <a:srgbClr val="434343"/>
              </a:buClr>
              <a:buSzPts val="1000"/>
              <a:buNone/>
              <a:defRPr sz="1000">
                <a:solidFill>
                  <a:srgbClr val="434343"/>
                </a:solidFill>
              </a:defRPr>
            </a:lvl7pPr>
            <a:lvl8pPr lvl="7" algn="ctr" rtl="0">
              <a:lnSpc>
                <a:spcPct val="100000"/>
              </a:lnSpc>
              <a:spcBef>
                <a:spcPts val="0"/>
              </a:spcBef>
              <a:spcAft>
                <a:spcPts val="0"/>
              </a:spcAft>
              <a:buClr>
                <a:srgbClr val="434343"/>
              </a:buClr>
              <a:buSzPts val="1000"/>
              <a:buNone/>
              <a:defRPr sz="1000">
                <a:solidFill>
                  <a:srgbClr val="434343"/>
                </a:solidFill>
              </a:defRPr>
            </a:lvl8pPr>
            <a:lvl9pPr lvl="8" algn="ctr" rtl="0">
              <a:lnSpc>
                <a:spcPct val="100000"/>
              </a:lnSpc>
              <a:spcBef>
                <a:spcPts val="0"/>
              </a:spcBef>
              <a:spcAft>
                <a:spcPts val="0"/>
              </a:spcAft>
              <a:buClr>
                <a:srgbClr val="434343"/>
              </a:buClr>
              <a:buSzPts val="1000"/>
              <a:buNone/>
              <a:defRPr sz="1000">
                <a:solidFill>
                  <a:srgbClr val="434343"/>
                </a:solidFill>
              </a:defRPr>
            </a:lvl9pPr>
          </a:lstStyle>
          <a:p>
            <a:endParaRPr/>
          </a:p>
        </p:txBody>
      </p:sp>
    </p:spTree>
  </p:cSld>
  <p:clrMapOvr>
    <a:masterClrMapping/>
  </p:clrMapOvr>
  <p:transition spd="med">
    <p:wipe/>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S">
  <p:cSld name="CUSTOM_1">
    <p:bg>
      <p:bgPr>
        <a:gradFill>
          <a:gsLst>
            <a:gs pos="0">
              <a:srgbClr val="FFFFFF">
                <a:alpha val="0"/>
              </a:srgbClr>
            </a:gs>
            <a:gs pos="100000">
              <a:srgbClr val="AAEAEA"/>
            </a:gs>
          </a:gsLst>
          <a:lin ang="0" scaled="0"/>
        </a:gradFill>
        <a:effectLst/>
      </p:bgPr>
    </p:bg>
    <p:spTree>
      <p:nvGrpSpPr>
        <p:cNvPr id="1" name="Shape 71"/>
        <p:cNvGrpSpPr/>
        <p:nvPr/>
      </p:nvGrpSpPr>
      <p:grpSpPr>
        <a:xfrm>
          <a:off x="0" y="0"/>
          <a:ext cx="0" cy="0"/>
          <a:chOff x="0" y="0"/>
          <a:chExt cx="0" cy="0"/>
        </a:xfrm>
      </p:grpSpPr>
      <p:sp>
        <p:nvSpPr>
          <p:cNvPr id="72" name="Google Shape;72;p6"/>
          <p:cNvSpPr/>
          <p:nvPr/>
        </p:nvSpPr>
        <p:spPr>
          <a:xfrm rot="10800000">
            <a:off x="5" y="2863638"/>
            <a:ext cx="8504273" cy="2279851"/>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solidFill>
            <a:srgbClr val="FFFFFF">
              <a:alpha val="66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101254" y="1107250"/>
            <a:ext cx="2819679" cy="2909100"/>
          </a:xfrm>
          <a:prstGeom prst="rect">
            <a:avLst/>
          </a:prstGeom>
          <a:solidFill>
            <a:srgbClr val="AAEAEA">
              <a:alpha val="4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txBox="1">
            <a:spLocks noGrp="1"/>
          </p:cNvSpPr>
          <p:nvPr>
            <p:ph type="ctrTitle"/>
          </p:nvPr>
        </p:nvSpPr>
        <p:spPr>
          <a:xfrm flipH="1">
            <a:off x="1401702" y="1909850"/>
            <a:ext cx="2218691" cy="584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SzPts val="2400"/>
              <a:buNone/>
              <a:defRPr sz="2400"/>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75" name="Google Shape;75;p6"/>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800"/>
              <a:buNone/>
              <a:defRPr sz="800">
                <a:solidFill>
                  <a:srgbClr val="434343"/>
                </a:solidFill>
              </a:defRPr>
            </a:lvl1pPr>
            <a:lvl2pPr lvl="1" algn="r" rtl="0">
              <a:lnSpc>
                <a:spcPct val="100000"/>
              </a:lnSpc>
              <a:spcBef>
                <a:spcPts val="0"/>
              </a:spcBef>
              <a:spcAft>
                <a:spcPts val="0"/>
              </a:spcAft>
              <a:buClr>
                <a:srgbClr val="434343"/>
              </a:buClr>
              <a:buSzPts val="1000"/>
              <a:buNone/>
              <a:defRPr sz="1000">
                <a:solidFill>
                  <a:srgbClr val="434343"/>
                </a:solidFill>
              </a:defRPr>
            </a:lvl2pPr>
            <a:lvl3pPr lvl="2" algn="r" rtl="0">
              <a:lnSpc>
                <a:spcPct val="100000"/>
              </a:lnSpc>
              <a:spcBef>
                <a:spcPts val="0"/>
              </a:spcBef>
              <a:spcAft>
                <a:spcPts val="0"/>
              </a:spcAft>
              <a:buClr>
                <a:srgbClr val="434343"/>
              </a:buClr>
              <a:buSzPts val="1000"/>
              <a:buNone/>
              <a:defRPr sz="1000">
                <a:solidFill>
                  <a:srgbClr val="434343"/>
                </a:solidFill>
              </a:defRPr>
            </a:lvl3pPr>
            <a:lvl4pPr lvl="3" algn="r" rtl="0">
              <a:lnSpc>
                <a:spcPct val="100000"/>
              </a:lnSpc>
              <a:spcBef>
                <a:spcPts val="0"/>
              </a:spcBef>
              <a:spcAft>
                <a:spcPts val="0"/>
              </a:spcAft>
              <a:buClr>
                <a:srgbClr val="434343"/>
              </a:buClr>
              <a:buSzPts val="1000"/>
              <a:buNone/>
              <a:defRPr sz="1000">
                <a:solidFill>
                  <a:srgbClr val="434343"/>
                </a:solidFill>
              </a:defRPr>
            </a:lvl4pPr>
            <a:lvl5pPr lvl="4" algn="r" rtl="0">
              <a:lnSpc>
                <a:spcPct val="100000"/>
              </a:lnSpc>
              <a:spcBef>
                <a:spcPts val="0"/>
              </a:spcBef>
              <a:spcAft>
                <a:spcPts val="0"/>
              </a:spcAft>
              <a:buClr>
                <a:srgbClr val="434343"/>
              </a:buClr>
              <a:buSzPts val="1000"/>
              <a:buNone/>
              <a:defRPr sz="1000">
                <a:solidFill>
                  <a:srgbClr val="434343"/>
                </a:solidFill>
              </a:defRPr>
            </a:lvl5pPr>
            <a:lvl6pPr lvl="5" algn="r" rtl="0">
              <a:lnSpc>
                <a:spcPct val="100000"/>
              </a:lnSpc>
              <a:spcBef>
                <a:spcPts val="0"/>
              </a:spcBef>
              <a:spcAft>
                <a:spcPts val="0"/>
              </a:spcAft>
              <a:buClr>
                <a:srgbClr val="434343"/>
              </a:buClr>
              <a:buSzPts val="1000"/>
              <a:buNone/>
              <a:defRPr sz="1000">
                <a:solidFill>
                  <a:srgbClr val="434343"/>
                </a:solidFill>
              </a:defRPr>
            </a:lvl6pPr>
            <a:lvl7pPr lvl="6" algn="r" rtl="0">
              <a:lnSpc>
                <a:spcPct val="100000"/>
              </a:lnSpc>
              <a:spcBef>
                <a:spcPts val="0"/>
              </a:spcBef>
              <a:spcAft>
                <a:spcPts val="0"/>
              </a:spcAft>
              <a:buClr>
                <a:srgbClr val="434343"/>
              </a:buClr>
              <a:buSzPts val="1000"/>
              <a:buNone/>
              <a:defRPr sz="1000">
                <a:solidFill>
                  <a:srgbClr val="434343"/>
                </a:solidFill>
              </a:defRPr>
            </a:lvl7pPr>
            <a:lvl8pPr lvl="7" algn="r" rtl="0">
              <a:lnSpc>
                <a:spcPct val="100000"/>
              </a:lnSpc>
              <a:spcBef>
                <a:spcPts val="0"/>
              </a:spcBef>
              <a:spcAft>
                <a:spcPts val="0"/>
              </a:spcAft>
              <a:buClr>
                <a:srgbClr val="434343"/>
              </a:buClr>
              <a:buSzPts val="1000"/>
              <a:buNone/>
              <a:defRPr sz="1000">
                <a:solidFill>
                  <a:srgbClr val="434343"/>
                </a:solidFill>
              </a:defRPr>
            </a:lvl8pPr>
            <a:lvl9pPr lvl="8" algn="r" rtl="0">
              <a:lnSpc>
                <a:spcPct val="100000"/>
              </a:lnSpc>
              <a:spcBef>
                <a:spcPts val="0"/>
              </a:spcBef>
              <a:spcAft>
                <a:spcPts val="0"/>
              </a:spcAft>
              <a:buClr>
                <a:srgbClr val="434343"/>
              </a:buClr>
              <a:buSzPts val="1000"/>
              <a:buNone/>
              <a:defRPr sz="1000">
                <a:solidFill>
                  <a:srgbClr val="434343"/>
                </a:solidFill>
              </a:defRPr>
            </a:lvl9pPr>
          </a:lstStyle>
          <a:p>
            <a:endParaRPr/>
          </a:p>
        </p:txBody>
      </p:sp>
      <p:cxnSp>
        <p:nvCxnSpPr>
          <p:cNvPr id="76" name="Google Shape;76;p6"/>
          <p:cNvCxnSpPr/>
          <p:nvPr/>
        </p:nvCxnSpPr>
        <p:spPr>
          <a:xfrm>
            <a:off x="3555058" y="4714850"/>
            <a:ext cx="4966665" cy="0"/>
          </a:xfrm>
          <a:prstGeom prst="straightConnector1">
            <a:avLst/>
          </a:prstGeom>
          <a:noFill/>
          <a:ln w="19050" cap="flat" cmpd="sng">
            <a:solidFill>
              <a:srgbClr val="434343"/>
            </a:solidFill>
            <a:prstDash val="solid"/>
            <a:round/>
            <a:headEnd type="none" w="med" len="med"/>
            <a:tailEnd type="none" w="med" len="med"/>
          </a:ln>
        </p:spPr>
      </p:cxnSp>
      <p:sp>
        <p:nvSpPr>
          <p:cNvPr id="77" name="Google Shape;77;p6"/>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lvl1pPr lvl="0" algn="l" rtl="0">
              <a:buNone/>
              <a:defRPr sz="800">
                <a:solidFill>
                  <a:srgbClr val="434343"/>
                </a:solidFill>
                <a:latin typeface="Muli Regular"/>
                <a:ea typeface="Muli Regular"/>
                <a:cs typeface="Muli Regular"/>
                <a:sym typeface="Muli Regular"/>
              </a:defRPr>
            </a:lvl1pPr>
            <a:lvl2pPr lvl="1" algn="l" rtl="0">
              <a:buNone/>
              <a:defRPr sz="800">
                <a:solidFill>
                  <a:srgbClr val="434343"/>
                </a:solidFill>
                <a:latin typeface="Muli Regular"/>
                <a:ea typeface="Muli Regular"/>
                <a:cs typeface="Muli Regular"/>
                <a:sym typeface="Muli Regular"/>
              </a:defRPr>
            </a:lvl2pPr>
            <a:lvl3pPr lvl="2" algn="l" rtl="0">
              <a:buNone/>
              <a:defRPr sz="800">
                <a:solidFill>
                  <a:srgbClr val="434343"/>
                </a:solidFill>
                <a:latin typeface="Muli Regular"/>
                <a:ea typeface="Muli Regular"/>
                <a:cs typeface="Muli Regular"/>
                <a:sym typeface="Muli Regular"/>
              </a:defRPr>
            </a:lvl3pPr>
            <a:lvl4pPr lvl="3" algn="l" rtl="0">
              <a:buNone/>
              <a:defRPr sz="800">
                <a:solidFill>
                  <a:srgbClr val="434343"/>
                </a:solidFill>
                <a:latin typeface="Muli Regular"/>
                <a:ea typeface="Muli Regular"/>
                <a:cs typeface="Muli Regular"/>
                <a:sym typeface="Muli Regular"/>
              </a:defRPr>
            </a:lvl4pPr>
            <a:lvl5pPr lvl="4" algn="l" rtl="0">
              <a:buNone/>
              <a:defRPr sz="800">
                <a:solidFill>
                  <a:srgbClr val="434343"/>
                </a:solidFill>
                <a:latin typeface="Muli Regular"/>
                <a:ea typeface="Muli Regular"/>
                <a:cs typeface="Muli Regular"/>
                <a:sym typeface="Muli Regular"/>
              </a:defRPr>
            </a:lvl5pPr>
            <a:lvl6pPr lvl="5" algn="l" rtl="0">
              <a:buNone/>
              <a:defRPr sz="800">
                <a:solidFill>
                  <a:srgbClr val="434343"/>
                </a:solidFill>
                <a:latin typeface="Muli Regular"/>
                <a:ea typeface="Muli Regular"/>
                <a:cs typeface="Muli Regular"/>
                <a:sym typeface="Muli Regular"/>
              </a:defRPr>
            </a:lvl6pPr>
            <a:lvl7pPr lvl="6" algn="l" rtl="0">
              <a:buNone/>
              <a:defRPr sz="800">
                <a:solidFill>
                  <a:srgbClr val="434343"/>
                </a:solidFill>
                <a:latin typeface="Muli Regular"/>
                <a:ea typeface="Muli Regular"/>
                <a:cs typeface="Muli Regular"/>
                <a:sym typeface="Muli Regular"/>
              </a:defRPr>
            </a:lvl7pPr>
            <a:lvl8pPr lvl="7" algn="l" rtl="0">
              <a:buNone/>
              <a:defRPr sz="800">
                <a:solidFill>
                  <a:srgbClr val="434343"/>
                </a:solidFill>
                <a:latin typeface="Muli Regular"/>
                <a:ea typeface="Muli Regular"/>
                <a:cs typeface="Muli Regular"/>
                <a:sym typeface="Muli Regular"/>
              </a:defRPr>
            </a:lvl8pPr>
            <a:lvl9pPr lvl="8" algn="l" rtl="0">
              <a:buNone/>
              <a:defRPr sz="800">
                <a:solidFill>
                  <a:srgbClr val="434343"/>
                </a:solidFill>
                <a:latin typeface="Muli Regular"/>
                <a:ea typeface="Muli Regular"/>
                <a:cs typeface="Muli Regular"/>
                <a:sym typeface="Muli Regular"/>
              </a:defRPr>
            </a:lvl9p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a:t>
            </a:fld>
            <a:endParaRPr/>
          </a:p>
        </p:txBody>
      </p:sp>
      <p:sp>
        <p:nvSpPr>
          <p:cNvPr id="78" name="Google Shape;78;p6"/>
          <p:cNvSpPr txBox="1">
            <a:spLocks noGrp="1"/>
          </p:cNvSpPr>
          <p:nvPr>
            <p:ph type="subTitle" idx="2"/>
          </p:nvPr>
        </p:nvSpPr>
        <p:spPr>
          <a:xfrm>
            <a:off x="1310396" y="2494550"/>
            <a:ext cx="2401443" cy="126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000"/>
              <a:buNone/>
              <a:defRPr sz="1000">
                <a:solidFill>
                  <a:srgbClr val="434343"/>
                </a:solidFill>
              </a:defRPr>
            </a:lvl1pPr>
            <a:lvl2pPr lvl="1" algn="ctr" rtl="0">
              <a:lnSpc>
                <a:spcPct val="100000"/>
              </a:lnSpc>
              <a:spcBef>
                <a:spcPts val="0"/>
              </a:spcBef>
              <a:spcAft>
                <a:spcPts val="0"/>
              </a:spcAft>
              <a:buClr>
                <a:srgbClr val="434343"/>
              </a:buClr>
              <a:buSzPts val="1000"/>
              <a:buNone/>
              <a:defRPr sz="1000">
                <a:solidFill>
                  <a:srgbClr val="434343"/>
                </a:solidFill>
              </a:defRPr>
            </a:lvl2pPr>
            <a:lvl3pPr lvl="2" algn="ctr" rtl="0">
              <a:lnSpc>
                <a:spcPct val="100000"/>
              </a:lnSpc>
              <a:spcBef>
                <a:spcPts val="0"/>
              </a:spcBef>
              <a:spcAft>
                <a:spcPts val="0"/>
              </a:spcAft>
              <a:buClr>
                <a:srgbClr val="434343"/>
              </a:buClr>
              <a:buSzPts val="1000"/>
              <a:buNone/>
              <a:defRPr sz="1000">
                <a:solidFill>
                  <a:srgbClr val="434343"/>
                </a:solidFill>
              </a:defRPr>
            </a:lvl3pPr>
            <a:lvl4pPr lvl="3" algn="ctr" rtl="0">
              <a:lnSpc>
                <a:spcPct val="100000"/>
              </a:lnSpc>
              <a:spcBef>
                <a:spcPts val="0"/>
              </a:spcBef>
              <a:spcAft>
                <a:spcPts val="0"/>
              </a:spcAft>
              <a:buClr>
                <a:srgbClr val="434343"/>
              </a:buClr>
              <a:buSzPts val="1000"/>
              <a:buNone/>
              <a:defRPr sz="1000">
                <a:solidFill>
                  <a:srgbClr val="434343"/>
                </a:solidFill>
              </a:defRPr>
            </a:lvl4pPr>
            <a:lvl5pPr lvl="4" algn="ctr" rtl="0">
              <a:lnSpc>
                <a:spcPct val="100000"/>
              </a:lnSpc>
              <a:spcBef>
                <a:spcPts val="0"/>
              </a:spcBef>
              <a:spcAft>
                <a:spcPts val="0"/>
              </a:spcAft>
              <a:buClr>
                <a:srgbClr val="434343"/>
              </a:buClr>
              <a:buSzPts val="1000"/>
              <a:buNone/>
              <a:defRPr sz="1000">
                <a:solidFill>
                  <a:srgbClr val="434343"/>
                </a:solidFill>
              </a:defRPr>
            </a:lvl5pPr>
            <a:lvl6pPr lvl="5" algn="ctr" rtl="0">
              <a:lnSpc>
                <a:spcPct val="100000"/>
              </a:lnSpc>
              <a:spcBef>
                <a:spcPts val="0"/>
              </a:spcBef>
              <a:spcAft>
                <a:spcPts val="0"/>
              </a:spcAft>
              <a:buClr>
                <a:srgbClr val="434343"/>
              </a:buClr>
              <a:buSzPts val="1000"/>
              <a:buNone/>
              <a:defRPr sz="1000">
                <a:solidFill>
                  <a:srgbClr val="434343"/>
                </a:solidFill>
              </a:defRPr>
            </a:lvl6pPr>
            <a:lvl7pPr lvl="6" algn="ctr" rtl="0">
              <a:lnSpc>
                <a:spcPct val="100000"/>
              </a:lnSpc>
              <a:spcBef>
                <a:spcPts val="0"/>
              </a:spcBef>
              <a:spcAft>
                <a:spcPts val="0"/>
              </a:spcAft>
              <a:buClr>
                <a:srgbClr val="434343"/>
              </a:buClr>
              <a:buSzPts val="1000"/>
              <a:buNone/>
              <a:defRPr sz="1000">
                <a:solidFill>
                  <a:srgbClr val="434343"/>
                </a:solidFill>
              </a:defRPr>
            </a:lvl7pPr>
            <a:lvl8pPr lvl="7" algn="ctr" rtl="0">
              <a:lnSpc>
                <a:spcPct val="100000"/>
              </a:lnSpc>
              <a:spcBef>
                <a:spcPts val="0"/>
              </a:spcBef>
              <a:spcAft>
                <a:spcPts val="0"/>
              </a:spcAft>
              <a:buClr>
                <a:srgbClr val="434343"/>
              </a:buClr>
              <a:buSzPts val="1000"/>
              <a:buNone/>
              <a:defRPr sz="1000">
                <a:solidFill>
                  <a:srgbClr val="434343"/>
                </a:solidFill>
              </a:defRPr>
            </a:lvl8pPr>
            <a:lvl9pPr lvl="8" algn="ctr" rtl="0">
              <a:lnSpc>
                <a:spcPct val="100000"/>
              </a:lnSpc>
              <a:spcBef>
                <a:spcPts val="0"/>
              </a:spcBef>
              <a:spcAft>
                <a:spcPts val="0"/>
              </a:spcAft>
              <a:buClr>
                <a:srgbClr val="434343"/>
              </a:buClr>
              <a:buSzPts val="1000"/>
              <a:buNone/>
              <a:defRPr sz="1000">
                <a:solidFill>
                  <a:srgbClr val="434343"/>
                </a:solidFill>
              </a:defRPr>
            </a:lvl9pPr>
          </a:lstStyle>
          <a:p>
            <a:endParaRPr/>
          </a:p>
        </p:txBody>
      </p:sp>
      <p:cxnSp>
        <p:nvCxnSpPr>
          <p:cNvPr id="79" name="Google Shape;79;p6"/>
          <p:cNvCxnSpPr/>
          <p:nvPr/>
        </p:nvCxnSpPr>
        <p:spPr>
          <a:xfrm>
            <a:off x="2368209" y="2494550"/>
            <a:ext cx="285707" cy="0"/>
          </a:xfrm>
          <a:prstGeom prst="straightConnector1">
            <a:avLst/>
          </a:prstGeom>
          <a:noFill/>
          <a:ln w="19050" cap="flat" cmpd="sng">
            <a:solidFill>
              <a:srgbClr val="434343"/>
            </a:solidFill>
            <a:prstDash val="solid"/>
            <a:round/>
            <a:headEnd type="none" w="med" len="med"/>
            <a:tailEnd type="none" w="med" len="med"/>
          </a:ln>
        </p:spPr>
      </p:cxnSp>
      <p:sp>
        <p:nvSpPr>
          <p:cNvPr id="80" name="Google Shape;80;p6"/>
          <p:cNvSpPr/>
          <p:nvPr/>
        </p:nvSpPr>
        <p:spPr>
          <a:xfrm>
            <a:off x="4257653" y="1107250"/>
            <a:ext cx="2819679" cy="2909100"/>
          </a:xfrm>
          <a:prstGeom prst="rect">
            <a:avLst/>
          </a:prstGeom>
          <a:solidFill>
            <a:srgbClr val="FFFFF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txBox="1">
            <a:spLocks noGrp="1"/>
          </p:cNvSpPr>
          <p:nvPr>
            <p:ph type="ctrTitle" idx="3"/>
          </p:nvPr>
        </p:nvSpPr>
        <p:spPr>
          <a:xfrm flipH="1">
            <a:off x="4558147" y="1909850"/>
            <a:ext cx="2218691" cy="584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SzPts val="2400"/>
              <a:buNone/>
              <a:defRPr sz="2400"/>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82" name="Google Shape;82;p6"/>
          <p:cNvSpPr txBox="1">
            <a:spLocks noGrp="1"/>
          </p:cNvSpPr>
          <p:nvPr>
            <p:ph type="subTitle" idx="4"/>
          </p:nvPr>
        </p:nvSpPr>
        <p:spPr>
          <a:xfrm>
            <a:off x="4466864" y="2494550"/>
            <a:ext cx="2401443" cy="126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000"/>
              <a:buNone/>
              <a:defRPr sz="1000">
                <a:solidFill>
                  <a:srgbClr val="434343"/>
                </a:solidFill>
              </a:defRPr>
            </a:lvl1pPr>
            <a:lvl2pPr lvl="1" algn="ctr" rtl="0">
              <a:lnSpc>
                <a:spcPct val="100000"/>
              </a:lnSpc>
              <a:spcBef>
                <a:spcPts val="0"/>
              </a:spcBef>
              <a:spcAft>
                <a:spcPts val="0"/>
              </a:spcAft>
              <a:buClr>
                <a:srgbClr val="434343"/>
              </a:buClr>
              <a:buSzPts val="1000"/>
              <a:buNone/>
              <a:defRPr sz="1000">
                <a:solidFill>
                  <a:srgbClr val="434343"/>
                </a:solidFill>
              </a:defRPr>
            </a:lvl2pPr>
            <a:lvl3pPr lvl="2" algn="ctr" rtl="0">
              <a:lnSpc>
                <a:spcPct val="100000"/>
              </a:lnSpc>
              <a:spcBef>
                <a:spcPts val="0"/>
              </a:spcBef>
              <a:spcAft>
                <a:spcPts val="0"/>
              </a:spcAft>
              <a:buClr>
                <a:srgbClr val="434343"/>
              </a:buClr>
              <a:buSzPts val="1000"/>
              <a:buNone/>
              <a:defRPr sz="1000">
                <a:solidFill>
                  <a:srgbClr val="434343"/>
                </a:solidFill>
              </a:defRPr>
            </a:lvl3pPr>
            <a:lvl4pPr lvl="3" algn="ctr" rtl="0">
              <a:lnSpc>
                <a:spcPct val="100000"/>
              </a:lnSpc>
              <a:spcBef>
                <a:spcPts val="0"/>
              </a:spcBef>
              <a:spcAft>
                <a:spcPts val="0"/>
              </a:spcAft>
              <a:buClr>
                <a:srgbClr val="434343"/>
              </a:buClr>
              <a:buSzPts val="1000"/>
              <a:buNone/>
              <a:defRPr sz="1000">
                <a:solidFill>
                  <a:srgbClr val="434343"/>
                </a:solidFill>
              </a:defRPr>
            </a:lvl4pPr>
            <a:lvl5pPr lvl="4" algn="ctr" rtl="0">
              <a:lnSpc>
                <a:spcPct val="100000"/>
              </a:lnSpc>
              <a:spcBef>
                <a:spcPts val="0"/>
              </a:spcBef>
              <a:spcAft>
                <a:spcPts val="0"/>
              </a:spcAft>
              <a:buClr>
                <a:srgbClr val="434343"/>
              </a:buClr>
              <a:buSzPts val="1000"/>
              <a:buNone/>
              <a:defRPr sz="1000">
                <a:solidFill>
                  <a:srgbClr val="434343"/>
                </a:solidFill>
              </a:defRPr>
            </a:lvl5pPr>
            <a:lvl6pPr lvl="5" algn="ctr" rtl="0">
              <a:lnSpc>
                <a:spcPct val="100000"/>
              </a:lnSpc>
              <a:spcBef>
                <a:spcPts val="0"/>
              </a:spcBef>
              <a:spcAft>
                <a:spcPts val="0"/>
              </a:spcAft>
              <a:buClr>
                <a:srgbClr val="434343"/>
              </a:buClr>
              <a:buSzPts val="1000"/>
              <a:buNone/>
              <a:defRPr sz="1000">
                <a:solidFill>
                  <a:srgbClr val="434343"/>
                </a:solidFill>
              </a:defRPr>
            </a:lvl6pPr>
            <a:lvl7pPr lvl="6" algn="ctr" rtl="0">
              <a:lnSpc>
                <a:spcPct val="100000"/>
              </a:lnSpc>
              <a:spcBef>
                <a:spcPts val="0"/>
              </a:spcBef>
              <a:spcAft>
                <a:spcPts val="0"/>
              </a:spcAft>
              <a:buClr>
                <a:srgbClr val="434343"/>
              </a:buClr>
              <a:buSzPts val="1000"/>
              <a:buNone/>
              <a:defRPr sz="1000">
                <a:solidFill>
                  <a:srgbClr val="434343"/>
                </a:solidFill>
              </a:defRPr>
            </a:lvl7pPr>
            <a:lvl8pPr lvl="7" algn="ctr" rtl="0">
              <a:lnSpc>
                <a:spcPct val="100000"/>
              </a:lnSpc>
              <a:spcBef>
                <a:spcPts val="0"/>
              </a:spcBef>
              <a:spcAft>
                <a:spcPts val="0"/>
              </a:spcAft>
              <a:buClr>
                <a:srgbClr val="434343"/>
              </a:buClr>
              <a:buSzPts val="1000"/>
              <a:buNone/>
              <a:defRPr sz="1000">
                <a:solidFill>
                  <a:srgbClr val="434343"/>
                </a:solidFill>
              </a:defRPr>
            </a:lvl8pPr>
            <a:lvl9pPr lvl="8" algn="ctr" rtl="0">
              <a:lnSpc>
                <a:spcPct val="100000"/>
              </a:lnSpc>
              <a:spcBef>
                <a:spcPts val="0"/>
              </a:spcBef>
              <a:spcAft>
                <a:spcPts val="0"/>
              </a:spcAft>
              <a:buClr>
                <a:srgbClr val="434343"/>
              </a:buClr>
              <a:buSzPts val="1000"/>
              <a:buNone/>
              <a:defRPr sz="1000">
                <a:solidFill>
                  <a:srgbClr val="434343"/>
                </a:solidFill>
              </a:defRPr>
            </a:lvl9pPr>
          </a:lstStyle>
          <a:p>
            <a:endParaRPr/>
          </a:p>
        </p:txBody>
      </p:sp>
      <p:cxnSp>
        <p:nvCxnSpPr>
          <p:cNvPr id="83" name="Google Shape;83;p6"/>
          <p:cNvCxnSpPr/>
          <p:nvPr/>
        </p:nvCxnSpPr>
        <p:spPr>
          <a:xfrm>
            <a:off x="5524654" y="2494550"/>
            <a:ext cx="285707"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transition spd="med">
    <p:wipe/>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
  <p:cSld name="CUSTOM_3">
    <p:bg>
      <p:bgPr>
        <a:gradFill>
          <a:gsLst>
            <a:gs pos="0">
              <a:srgbClr val="FFFFFF">
                <a:alpha val="0"/>
              </a:srgbClr>
            </a:gs>
            <a:gs pos="100000">
              <a:srgbClr val="AAEAEA"/>
            </a:gs>
          </a:gsLst>
          <a:lin ang="0" scaled="0"/>
        </a:gradFill>
        <a:effectLst/>
      </p:bgPr>
    </p:bg>
    <p:spTree>
      <p:nvGrpSpPr>
        <p:cNvPr id="1" name="Shape 107"/>
        <p:cNvGrpSpPr/>
        <p:nvPr/>
      </p:nvGrpSpPr>
      <p:grpSpPr>
        <a:xfrm>
          <a:off x="0" y="0"/>
          <a:ext cx="0" cy="0"/>
          <a:chOff x="0" y="0"/>
          <a:chExt cx="0" cy="0"/>
        </a:xfrm>
      </p:grpSpPr>
      <p:sp>
        <p:nvSpPr>
          <p:cNvPr id="108" name="Google Shape;108;p9"/>
          <p:cNvSpPr/>
          <p:nvPr/>
        </p:nvSpPr>
        <p:spPr>
          <a:xfrm>
            <a:off x="0" y="0"/>
            <a:ext cx="8521816" cy="5143500"/>
          </a:xfrm>
          <a:prstGeom prst="rect">
            <a:avLst/>
          </a:prstGeom>
          <a:gradFill>
            <a:gsLst>
              <a:gs pos="0">
                <a:srgbClr val="FFFFFF">
                  <a:alpha val="0"/>
                </a:srgbClr>
              </a:gs>
              <a:gs pos="100000">
                <a:srgbClr val="AAEAE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rot="10800000">
            <a:off x="5" y="2863638"/>
            <a:ext cx="8504273" cy="2279851"/>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solidFill>
            <a:srgbClr val="FFFFFF">
              <a:alpha val="66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800"/>
              <a:buNone/>
              <a:defRPr sz="800">
                <a:solidFill>
                  <a:srgbClr val="434343"/>
                </a:solidFill>
              </a:defRPr>
            </a:lvl1pPr>
            <a:lvl2pPr lvl="1" algn="r" rtl="0">
              <a:lnSpc>
                <a:spcPct val="100000"/>
              </a:lnSpc>
              <a:spcBef>
                <a:spcPts val="0"/>
              </a:spcBef>
              <a:spcAft>
                <a:spcPts val="0"/>
              </a:spcAft>
              <a:buClr>
                <a:srgbClr val="434343"/>
              </a:buClr>
              <a:buSzPts val="1000"/>
              <a:buNone/>
              <a:defRPr sz="1000">
                <a:solidFill>
                  <a:srgbClr val="434343"/>
                </a:solidFill>
              </a:defRPr>
            </a:lvl2pPr>
            <a:lvl3pPr lvl="2" algn="r" rtl="0">
              <a:lnSpc>
                <a:spcPct val="100000"/>
              </a:lnSpc>
              <a:spcBef>
                <a:spcPts val="0"/>
              </a:spcBef>
              <a:spcAft>
                <a:spcPts val="0"/>
              </a:spcAft>
              <a:buClr>
                <a:srgbClr val="434343"/>
              </a:buClr>
              <a:buSzPts val="1000"/>
              <a:buNone/>
              <a:defRPr sz="1000">
                <a:solidFill>
                  <a:srgbClr val="434343"/>
                </a:solidFill>
              </a:defRPr>
            </a:lvl3pPr>
            <a:lvl4pPr lvl="3" algn="r" rtl="0">
              <a:lnSpc>
                <a:spcPct val="100000"/>
              </a:lnSpc>
              <a:spcBef>
                <a:spcPts val="0"/>
              </a:spcBef>
              <a:spcAft>
                <a:spcPts val="0"/>
              </a:spcAft>
              <a:buClr>
                <a:srgbClr val="434343"/>
              </a:buClr>
              <a:buSzPts val="1000"/>
              <a:buNone/>
              <a:defRPr sz="1000">
                <a:solidFill>
                  <a:srgbClr val="434343"/>
                </a:solidFill>
              </a:defRPr>
            </a:lvl4pPr>
            <a:lvl5pPr lvl="4" algn="r" rtl="0">
              <a:lnSpc>
                <a:spcPct val="100000"/>
              </a:lnSpc>
              <a:spcBef>
                <a:spcPts val="0"/>
              </a:spcBef>
              <a:spcAft>
                <a:spcPts val="0"/>
              </a:spcAft>
              <a:buClr>
                <a:srgbClr val="434343"/>
              </a:buClr>
              <a:buSzPts val="1000"/>
              <a:buNone/>
              <a:defRPr sz="1000">
                <a:solidFill>
                  <a:srgbClr val="434343"/>
                </a:solidFill>
              </a:defRPr>
            </a:lvl5pPr>
            <a:lvl6pPr lvl="5" algn="r" rtl="0">
              <a:lnSpc>
                <a:spcPct val="100000"/>
              </a:lnSpc>
              <a:spcBef>
                <a:spcPts val="0"/>
              </a:spcBef>
              <a:spcAft>
                <a:spcPts val="0"/>
              </a:spcAft>
              <a:buClr>
                <a:srgbClr val="434343"/>
              </a:buClr>
              <a:buSzPts val="1000"/>
              <a:buNone/>
              <a:defRPr sz="1000">
                <a:solidFill>
                  <a:srgbClr val="434343"/>
                </a:solidFill>
              </a:defRPr>
            </a:lvl6pPr>
            <a:lvl7pPr lvl="6" algn="r" rtl="0">
              <a:lnSpc>
                <a:spcPct val="100000"/>
              </a:lnSpc>
              <a:spcBef>
                <a:spcPts val="0"/>
              </a:spcBef>
              <a:spcAft>
                <a:spcPts val="0"/>
              </a:spcAft>
              <a:buClr>
                <a:srgbClr val="434343"/>
              </a:buClr>
              <a:buSzPts val="1000"/>
              <a:buNone/>
              <a:defRPr sz="1000">
                <a:solidFill>
                  <a:srgbClr val="434343"/>
                </a:solidFill>
              </a:defRPr>
            </a:lvl7pPr>
            <a:lvl8pPr lvl="7" algn="r" rtl="0">
              <a:lnSpc>
                <a:spcPct val="100000"/>
              </a:lnSpc>
              <a:spcBef>
                <a:spcPts val="0"/>
              </a:spcBef>
              <a:spcAft>
                <a:spcPts val="0"/>
              </a:spcAft>
              <a:buClr>
                <a:srgbClr val="434343"/>
              </a:buClr>
              <a:buSzPts val="1000"/>
              <a:buNone/>
              <a:defRPr sz="1000">
                <a:solidFill>
                  <a:srgbClr val="434343"/>
                </a:solidFill>
              </a:defRPr>
            </a:lvl8pPr>
            <a:lvl9pPr lvl="8" algn="r" rtl="0">
              <a:lnSpc>
                <a:spcPct val="100000"/>
              </a:lnSpc>
              <a:spcBef>
                <a:spcPts val="0"/>
              </a:spcBef>
              <a:spcAft>
                <a:spcPts val="0"/>
              </a:spcAft>
              <a:buClr>
                <a:srgbClr val="434343"/>
              </a:buClr>
              <a:buSzPts val="1000"/>
              <a:buNone/>
              <a:defRPr sz="1000">
                <a:solidFill>
                  <a:srgbClr val="434343"/>
                </a:solidFill>
              </a:defRPr>
            </a:lvl9pPr>
          </a:lstStyle>
          <a:p>
            <a:endParaRPr/>
          </a:p>
        </p:txBody>
      </p:sp>
      <p:cxnSp>
        <p:nvCxnSpPr>
          <p:cNvPr id="111" name="Google Shape;111;p9"/>
          <p:cNvCxnSpPr/>
          <p:nvPr/>
        </p:nvCxnSpPr>
        <p:spPr>
          <a:xfrm>
            <a:off x="3555058" y="4714850"/>
            <a:ext cx="4966665" cy="0"/>
          </a:xfrm>
          <a:prstGeom prst="straightConnector1">
            <a:avLst/>
          </a:prstGeom>
          <a:noFill/>
          <a:ln w="19050" cap="flat" cmpd="sng">
            <a:solidFill>
              <a:srgbClr val="434343"/>
            </a:solidFill>
            <a:prstDash val="solid"/>
            <a:round/>
            <a:headEnd type="none" w="med" len="med"/>
            <a:tailEnd type="none" w="med" len="med"/>
          </a:ln>
        </p:spPr>
      </p:cxnSp>
      <p:sp>
        <p:nvSpPr>
          <p:cNvPr id="112" name="Google Shape;112;p9"/>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lvl1pPr lvl="0" algn="l" rtl="0">
              <a:buNone/>
              <a:defRPr sz="800">
                <a:solidFill>
                  <a:srgbClr val="434343"/>
                </a:solidFill>
                <a:latin typeface="Muli Regular"/>
                <a:ea typeface="Muli Regular"/>
                <a:cs typeface="Muli Regular"/>
                <a:sym typeface="Muli Regular"/>
              </a:defRPr>
            </a:lvl1pPr>
            <a:lvl2pPr lvl="1" algn="l" rtl="0">
              <a:buNone/>
              <a:defRPr sz="800">
                <a:solidFill>
                  <a:srgbClr val="434343"/>
                </a:solidFill>
                <a:latin typeface="Muli Regular"/>
                <a:ea typeface="Muli Regular"/>
                <a:cs typeface="Muli Regular"/>
                <a:sym typeface="Muli Regular"/>
              </a:defRPr>
            </a:lvl2pPr>
            <a:lvl3pPr lvl="2" algn="l" rtl="0">
              <a:buNone/>
              <a:defRPr sz="800">
                <a:solidFill>
                  <a:srgbClr val="434343"/>
                </a:solidFill>
                <a:latin typeface="Muli Regular"/>
                <a:ea typeface="Muli Regular"/>
                <a:cs typeface="Muli Regular"/>
                <a:sym typeface="Muli Regular"/>
              </a:defRPr>
            </a:lvl3pPr>
            <a:lvl4pPr lvl="3" algn="l" rtl="0">
              <a:buNone/>
              <a:defRPr sz="800">
                <a:solidFill>
                  <a:srgbClr val="434343"/>
                </a:solidFill>
                <a:latin typeface="Muli Regular"/>
                <a:ea typeface="Muli Regular"/>
                <a:cs typeface="Muli Regular"/>
                <a:sym typeface="Muli Regular"/>
              </a:defRPr>
            </a:lvl4pPr>
            <a:lvl5pPr lvl="4" algn="l" rtl="0">
              <a:buNone/>
              <a:defRPr sz="800">
                <a:solidFill>
                  <a:srgbClr val="434343"/>
                </a:solidFill>
                <a:latin typeface="Muli Regular"/>
                <a:ea typeface="Muli Regular"/>
                <a:cs typeface="Muli Regular"/>
                <a:sym typeface="Muli Regular"/>
              </a:defRPr>
            </a:lvl5pPr>
            <a:lvl6pPr lvl="5" algn="l" rtl="0">
              <a:buNone/>
              <a:defRPr sz="800">
                <a:solidFill>
                  <a:srgbClr val="434343"/>
                </a:solidFill>
                <a:latin typeface="Muli Regular"/>
                <a:ea typeface="Muli Regular"/>
                <a:cs typeface="Muli Regular"/>
                <a:sym typeface="Muli Regular"/>
              </a:defRPr>
            </a:lvl6pPr>
            <a:lvl7pPr lvl="6" algn="l" rtl="0">
              <a:buNone/>
              <a:defRPr sz="800">
                <a:solidFill>
                  <a:srgbClr val="434343"/>
                </a:solidFill>
                <a:latin typeface="Muli Regular"/>
                <a:ea typeface="Muli Regular"/>
                <a:cs typeface="Muli Regular"/>
                <a:sym typeface="Muli Regular"/>
              </a:defRPr>
            </a:lvl7pPr>
            <a:lvl8pPr lvl="7" algn="l" rtl="0">
              <a:buNone/>
              <a:defRPr sz="800">
                <a:solidFill>
                  <a:srgbClr val="434343"/>
                </a:solidFill>
                <a:latin typeface="Muli Regular"/>
                <a:ea typeface="Muli Regular"/>
                <a:cs typeface="Muli Regular"/>
                <a:sym typeface="Muli Regular"/>
              </a:defRPr>
            </a:lvl8pPr>
            <a:lvl9pPr lvl="8" algn="l" rtl="0">
              <a:buNone/>
              <a:defRPr sz="800">
                <a:solidFill>
                  <a:srgbClr val="434343"/>
                </a:solidFill>
                <a:latin typeface="Muli Regular"/>
                <a:ea typeface="Muli Regular"/>
                <a:cs typeface="Muli Regular"/>
                <a:sym typeface="Muli Regular"/>
              </a:defRPr>
            </a:lvl9p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a:t>
            </a:fld>
            <a:endParaRPr/>
          </a:p>
        </p:txBody>
      </p:sp>
      <p:sp>
        <p:nvSpPr>
          <p:cNvPr id="113" name="Google Shape;113;p9"/>
          <p:cNvSpPr/>
          <p:nvPr/>
        </p:nvSpPr>
        <p:spPr>
          <a:xfrm>
            <a:off x="1101254" y="1107250"/>
            <a:ext cx="6319307" cy="2909100"/>
          </a:xfrm>
          <a:prstGeom prst="rect">
            <a:avLst/>
          </a:prstGeom>
          <a:solidFill>
            <a:srgbClr val="FFFFF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txBox="1">
            <a:spLocks noGrp="1"/>
          </p:cNvSpPr>
          <p:nvPr>
            <p:ph type="ctrTitle"/>
          </p:nvPr>
        </p:nvSpPr>
        <p:spPr>
          <a:xfrm flipH="1">
            <a:off x="1415374" y="1744050"/>
            <a:ext cx="2714772" cy="1655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3600"/>
              <a:buNone/>
              <a:defRPr sz="3600"/>
            </a:lvl1pPr>
            <a:lvl2pPr lvl="1" algn="r" rtl="0">
              <a:spcBef>
                <a:spcPts val="0"/>
              </a:spcBef>
              <a:spcAft>
                <a:spcPts val="0"/>
              </a:spcAft>
              <a:buClr>
                <a:srgbClr val="434343"/>
              </a:buClr>
              <a:buSzPts val="3600"/>
              <a:buNone/>
              <a:defRPr sz="3600">
                <a:solidFill>
                  <a:srgbClr val="434343"/>
                </a:solidFill>
              </a:defRPr>
            </a:lvl2pPr>
            <a:lvl3pPr lvl="2" algn="r" rtl="0">
              <a:spcBef>
                <a:spcPts val="0"/>
              </a:spcBef>
              <a:spcAft>
                <a:spcPts val="0"/>
              </a:spcAft>
              <a:buClr>
                <a:srgbClr val="434343"/>
              </a:buClr>
              <a:buSzPts val="3600"/>
              <a:buNone/>
              <a:defRPr sz="3600">
                <a:solidFill>
                  <a:srgbClr val="434343"/>
                </a:solidFill>
              </a:defRPr>
            </a:lvl3pPr>
            <a:lvl4pPr lvl="3" algn="r" rtl="0">
              <a:spcBef>
                <a:spcPts val="0"/>
              </a:spcBef>
              <a:spcAft>
                <a:spcPts val="0"/>
              </a:spcAft>
              <a:buClr>
                <a:srgbClr val="434343"/>
              </a:buClr>
              <a:buSzPts val="3600"/>
              <a:buNone/>
              <a:defRPr sz="3600">
                <a:solidFill>
                  <a:srgbClr val="434343"/>
                </a:solidFill>
              </a:defRPr>
            </a:lvl4pPr>
            <a:lvl5pPr lvl="4" algn="r" rtl="0">
              <a:spcBef>
                <a:spcPts val="0"/>
              </a:spcBef>
              <a:spcAft>
                <a:spcPts val="0"/>
              </a:spcAft>
              <a:buClr>
                <a:srgbClr val="434343"/>
              </a:buClr>
              <a:buSzPts val="3600"/>
              <a:buNone/>
              <a:defRPr sz="3600">
                <a:solidFill>
                  <a:srgbClr val="434343"/>
                </a:solidFill>
              </a:defRPr>
            </a:lvl5pPr>
            <a:lvl6pPr lvl="5" algn="r" rtl="0">
              <a:spcBef>
                <a:spcPts val="0"/>
              </a:spcBef>
              <a:spcAft>
                <a:spcPts val="0"/>
              </a:spcAft>
              <a:buClr>
                <a:srgbClr val="434343"/>
              </a:buClr>
              <a:buSzPts val="3600"/>
              <a:buNone/>
              <a:defRPr sz="3600">
                <a:solidFill>
                  <a:srgbClr val="434343"/>
                </a:solidFill>
              </a:defRPr>
            </a:lvl6pPr>
            <a:lvl7pPr lvl="6" algn="r" rtl="0">
              <a:spcBef>
                <a:spcPts val="0"/>
              </a:spcBef>
              <a:spcAft>
                <a:spcPts val="0"/>
              </a:spcAft>
              <a:buClr>
                <a:srgbClr val="434343"/>
              </a:buClr>
              <a:buSzPts val="3600"/>
              <a:buNone/>
              <a:defRPr sz="3600">
                <a:solidFill>
                  <a:srgbClr val="434343"/>
                </a:solidFill>
              </a:defRPr>
            </a:lvl7pPr>
            <a:lvl8pPr lvl="7" algn="r" rtl="0">
              <a:spcBef>
                <a:spcPts val="0"/>
              </a:spcBef>
              <a:spcAft>
                <a:spcPts val="0"/>
              </a:spcAft>
              <a:buClr>
                <a:srgbClr val="434343"/>
              </a:buClr>
              <a:buSzPts val="3600"/>
              <a:buNone/>
              <a:defRPr sz="3600">
                <a:solidFill>
                  <a:srgbClr val="434343"/>
                </a:solidFill>
              </a:defRPr>
            </a:lvl8pPr>
            <a:lvl9pPr lvl="8" algn="r" rtl="0">
              <a:spcBef>
                <a:spcPts val="0"/>
              </a:spcBef>
              <a:spcAft>
                <a:spcPts val="0"/>
              </a:spcAft>
              <a:buClr>
                <a:srgbClr val="434343"/>
              </a:buClr>
              <a:buSzPts val="3600"/>
              <a:buNone/>
              <a:defRPr sz="3600">
                <a:solidFill>
                  <a:srgbClr val="434343"/>
                </a:solidFill>
              </a:defRPr>
            </a:lvl9pPr>
          </a:lstStyle>
          <a:p>
            <a:endParaRPr/>
          </a:p>
        </p:txBody>
      </p:sp>
      <p:sp>
        <p:nvSpPr>
          <p:cNvPr id="115" name="Google Shape;115;p9"/>
          <p:cNvSpPr txBox="1">
            <a:spLocks noGrp="1"/>
          </p:cNvSpPr>
          <p:nvPr>
            <p:ph type="subTitle" idx="2"/>
          </p:nvPr>
        </p:nvSpPr>
        <p:spPr>
          <a:xfrm>
            <a:off x="4308828" y="2416050"/>
            <a:ext cx="2559363" cy="31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000"/>
              <a:buNone/>
              <a:defRPr sz="1000">
                <a:solidFill>
                  <a:srgbClr val="434343"/>
                </a:solidFill>
              </a:defRPr>
            </a:lvl1pPr>
            <a:lvl2pPr lvl="1" rtl="0">
              <a:lnSpc>
                <a:spcPct val="100000"/>
              </a:lnSpc>
              <a:spcBef>
                <a:spcPts val="0"/>
              </a:spcBef>
              <a:spcAft>
                <a:spcPts val="0"/>
              </a:spcAft>
              <a:buClr>
                <a:srgbClr val="434343"/>
              </a:buClr>
              <a:buSzPts val="1000"/>
              <a:buNone/>
              <a:defRPr sz="1000">
                <a:solidFill>
                  <a:srgbClr val="434343"/>
                </a:solidFill>
              </a:defRPr>
            </a:lvl2pPr>
            <a:lvl3pPr lvl="2" rtl="0">
              <a:lnSpc>
                <a:spcPct val="100000"/>
              </a:lnSpc>
              <a:spcBef>
                <a:spcPts val="0"/>
              </a:spcBef>
              <a:spcAft>
                <a:spcPts val="0"/>
              </a:spcAft>
              <a:buClr>
                <a:srgbClr val="434343"/>
              </a:buClr>
              <a:buSzPts val="1000"/>
              <a:buNone/>
              <a:defRPr sz="1000">
                <a:solidFill>
                  <a:srgbClr val="434343"/>
                </a:solidFill>
              </a:defRPr>
            </a:lvl3pPr>
            <a:lvl4pPr lvl="3" rtl="0">
              <a:lnSpc>
                <a:spcPct val="100000"/>
              </a:lnSpc>
              <a:spcBef>
                <a:spcPts val="0"/>
              </a:spcBef>
              <a:spcAft>
                <a:spcPts val="0"/>
              </a:spcAft>
              <a:buClr>
                <a:srgbClr val="434343"/>
              </a:buClr>
              <a:buSzPts val="1000"/>
              <a:buNone/>
              <a:defRPr sz="1000">
                <a:solidFill>
                  <a:srgbClr val="434343"/>
                </a:solidFill>
              </a:defRPr>
            </a:lvl4pPr>
            <a:lvl5pPr lvl="4" rtl="0">
              <a:lnSpc>
                <a:spcPct val="100000"/>
              </a:lnSpc>
              <a:spcBef>
                <a:spcPts val="0"/>
              </a:spcBef>
              <a:spcAft>
                <a:spcPts val="0"/>
              </a:spcAft>
              <a:buClr>
                <a:srgbClr val="434343"/>
              </a:buClr>
              <a:buSzPts val="1000"/>
              <a:buNone/>
              <a:defRPr sz="1000">
                <a:solidFill>
                  <a:srgbClr val="434343"/>
                </a:solidFill>
              </a:defRPr>
            </a:lvl5pPr>
            <a:lvl6pPr lvl="5" rtl="0">
              <a:lnSpc>
                <a:spcPct val="100000"/>
              </a:lnSpc>
              <a:spcBef>
                <a:spcPts val="0"/>
              </a:spcBef>
              <a:spcAft>
                <a:spcPts val="0"/>
              </a:spcAft>
              <a:buClr>
                <a:srgbClr val="434343"/>
              </a:buClr>
              <a:buSzPts val="1000"/>
              <a:buNone/>
              <a:defRPr sz="1000">
                <a:solidFill>
                  <a:srgbClr val="434343"/>
                </a:solidFill>
              </a:defRPr>
            </a:lvl6pPr>
            <a:lvl7pPr lvl="6" rtl="0">
              <a:lnSpc>
                <a:spcPct val="100000"/>
              </a:lnSpc>
              <a:spcBef>
                <a:spcPts val="0"/>
              </a:spcBef>
              <a:spcAft>
                <a:spcPts val="0"/>
              </a:spcAft>
              <a:buClr>
                <a:srgbClr val="434343"/>
              </a:buClr>
              <a:buSzPts val="1000"/>
              <a:buNone/>
              <a:defRPr sz="1000">
                <a:solidFill>
                  <a:srgbClr val="434343"/>
                </a:solidFill>
              </a:defRPr>
            </a:lvl7pPr>
            <a:lvl8pPr lvl="7" rtl="0">
              <a:lnSpc>
                <a:spcPct val="100000"/>
              </a:lnSpc>
              <a:spcBef>
                <a:spcPts val="0"/>
              </a:spcBef>
              <a:spcAft>
                <a:spcPts val="0"/>
              </a:spcAft>
              <a:buClr>
                <a:srgbClr val="434343"/>
              </a:buClr>
              <a:buSzPts val="1000"/>
              <a:buNone/>
              <a:defRPr sz="1000">
                <a:solidFill>
                  <a:srgbClr val="434343"/>
                </a:solidFill>
              </a:defRPr>
            </a:lvl8pPr>
            <a:lvl9pPr lvl="8" rtl="0">
              <a:lnSpc>
                <a:spcPct val="100000"/>
              </a:lnSpc>
              <a:spcBef>
                <a:spcPts val="0"/>
              </a:spcBef>
              <a:spcAft>
                <a:spcPts val="0"/>
              </a:spcAft>
              <a:buClr>
                <a:srgbClr val="434343"/>
              </a:buClr>
              <a:buSzPts val="1000"/>
              <a:buNone/>
              <a:defRPr sz="1000">
                <a:solidFill>
                  <a:srgbClr val="434343"/>
                </a:solidFill>
              </a:defRPr>
            </a:lvl9pPr>
          </a:lstStyle>
          <a:p>
            <a:endParaRPr/>
          </a:p>
        </p:txBody>
      </p:sp>
    </p:spTree>
  </p:cSld>
  <p:clrMapOvr>
    <a:masterClrMapping/>
  </p:clrMapOvr>
  <p:transition spd="med">
    <p:wipe/>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ONLY_1">
    <p:bg>
      <p:bgPr>
        <a:gradFill>
          <a:gsLst>
            <a:gs pos="0">
              <a:srgbClr val="FFFFFF">
                <a:alpha val="0"/>
              </a:srgbClr>
            </a:gs>
            <a:gs pos="100000">
              <a:srgbClr val="AAEAEA"/>
            </a:gs>
          </a:gsLst>
          <a:lin ang="0" scaled="0"/>
        </a:gradFill>
        <a:effectLst/>
      </p:bgPr>
    </p:bg>
    <p:spTree>
      <p:nvGrpSpPr>
        <p:cNvPr id="1" name="Shape 139"/>
        <p:cNvGrpSpPr/>
        <p:nvPr/>
      </p:nvGrpSpPr>
      <p:grpSpPr>
        <a:xfrm>
          <a:off x="0" y="0"/>
          <a:ext cx="0" cy="0"/>
          <a:chOff x="0" y="0"/>
          <a:chExt cx="0" cy="0"/>
        </a:xfrm>
      </p:grpSpPr>
      <p:sp>
        <p:nvSpPr>
          <p:cNvPr id="140" name="Google Shape;140;p12"/>
          <p:cNvSpPr/>
          <p:nvPr/>
        </p:nvSpPr>
        <p:spPr>
          <a:xfrm>
            <a:off x="0" y="0"/>
            <a:ext cx="8521816" cy="5143500"/>
          </a:xfrm>
          <a:prstGeom prst="rect">
            <a:avLst/>
          </a:prstGeom>
          <a:gradFill>
            <a:gsLst>
              <a:gs pos="0">
                <a:srgbClr val="FFFFFF">
                  <a:alpha val="36470"/>
                </a:srgbClr>
              </a:gs>
              <a:gs pos="39000">
                <a:srgbClr val="FFFFFF">
                  <a:alpha val="36470"/>
                </a:srgbClr>
              </a:gs>
              <a:gs pos="100000">
                <a:srgbClr val="AAEAEA">
                  <a:alpha val="70196"/>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0" y="1107250"/>
            <a:ext cx="8504238" cy="2909100"/>
          </a:xfrm>
          <a:prstGeom prst="rect">
            <a:avLst/>
          </a:prstGeom>
          <a:solidFill>
            <a:srgbClr val="FFFFF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
          <p:cNvSpPr txBox="1">
            <a:spLocks noGrp="1"/>
          </p:cNvSpPr>
          <p:nvPr>
            <p:ph type="ctrTitle"/>
          </p:nvPr>
        </p:nvSpPr>
        <p:spPr>
          <a:xfrm>
            <a:off x="5112694" y="3109025"/>
            <a:ext cx="2452502" cy="44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Font typeface="Ubuntu Condensed"/>
              <a:buNone/>
              <a:defRPr sz="1400">
                <a:latin typeface="Ubuntu Condensed"/>
                <a:ea typeface="Ubuntu Condensed"/>
                <a:cs typeface="Ubuntu Condensed"/>
                <a:sym typeface="Ubuntu Condensed"/>
              </a:defRPr>
            </a:lvl2pPr>
            <a:lvl3pPr lvl="2" algn="r" rtl="0">
              <a:spcBef>
                <a:spcPts val="0"/>
              </a:spcBef>
              <a:spcAft>
                <a:spcPts val="0"/>
              </a:spcAft>
              <a:buSzPts val="1400"/>
              <a:buFont typeface="Ubuntu Condensed"/>
              <a:buNone/>
              <a:defRPr sz="1400">
                <a:latin typeface="Ubuntu Condensed"/>
                <a:ea typeface="Ubuntu Condensed"/>
                <a:cs typeface="Ubuntu Condensed"/>
                <a:sym typeface="Ubuntu Condensed"/>
              </a:defRPr>
            </a:lvl3pPr>
            <a:lvl4pPr lvl="3" algn="r" rtl="0">
              <a:spcBef>
                <a:spcPts val="0"/>
              </a:spcBef>
              <a:spcAft>
                <a:spcPts val="0"/>
              </a:spcAft>
              <a:buSzPts val="1400"/>
              <a:buFont typeface="Ubuntu Condensed"/>
              <a:buNone/>
              <a:defRPr sz="1400">
                <a:latin typeface="Ubuntu Condensed"/>
                <a:ea typeface="Ubuntu Condensed"/>
                <a:cs typeface="Ubuntu Condensed"/>
                <a:sym typeface="Ubuntu Condensed"/>
              </a:defRPr>
            </a:lvl4pPr>
            <a:lvl5pPr lvl="4" algn="r" rtl="0">
              <a:spcBef>
                <a:spcPts val="0"/>
              </a:spcBef>
              <a:spcAft>
                <a:spcPts val="0"/>
              </a:spcAft>
              <a:buSzPts val="1400"/>
              <a:buFont typeface="Ubuntu Condensed"/>
              <a:buNone/>
              <a:defRPr sz="1400">
                <a:latin typeface="Ubuntu Condensed"/>
                <a:ea typeface="Ubuntu Condensed"/>
                <a:cs typeface="Ubuntu Condensed"/>
                <a:sym typeface="Ubuntu Condensed"/>
              </a:defRPr>
            </a:lvl5pPr>
            <a:lvl6pPr lvl="5" algn="r" rtl="0">
              <a:spcBef>
                <a:spcPts val="0"/>
              </a:spcBef>
              <a:spcAft>
                <a:spcPts val="0"/>
              </a:spcAft>
              <a:buSzPts val="1400"/>
              <a:buFont typeface="Ubuntu Condensed"/>
              <a:buNone/>
              <a:defRPr sz="1400">
                <a:latin typeface="Ubuntu Condensed"/>
                <a:ea typeface="Ubuntu Condensed"/>
                <a:cs typeface="Ubuntu Condensed"/>
                <a:sym typeface="Ubuntu Condensed"/>
              </a:defRPr>
            </a:lvl6pPr>
            <a:lvl7pPr lvl="6" algn="r" rtl="0">
              <a:spcBef>
                <a:spcPts val="0"/>
              </a:spcBef>
              <a:spcAft>
                <a:spcPts val="0"/>
              </a:spcAft>
              <a:buSzPts val="1400"/>
              <a:buFont typeface="Ubuntu Condensed"/>
              <a:buNone/>
              <a:defRPr sz="1400">
                <a:latin typeface="Ubuntu Condensed"/>
                <a:ea typeface="Ubuntu Condensed"/>
                <a:cs typeface="Ubuntu Condensed"/>
                <a:sym typeface="Ubuntu Condensed"/>
              </a:defRPr>
            </a:lvl7pPr>
            <a:lvl8pPr lvl="7" algn="r" rtl="0">
              <a:spcBef>
                <a:spcPts val="0"/>
              </a:spcBef>
              <a:spcAft>
                <a:spcPts val="0"/>
              </a:spcAft>
              <a:buSzPts val="1400"/>
              <a:buFont typeface="Ubuntu Condensed"/>
              <a:buNone/>
              <a:defRPr sz="1400">
                <a:latin typeface="Ubuntu Condensed"/>
                <a:ea typeface="Ubuntu Condensed"/>
                <a:cs typeface="Ubuntu Condensed"/>
                <a:sym typeface="Ubuntu Condensed"/>
              </a:defRPr>
            </a:lvl8pPr>
            <a:lvl9pPr lvl="8" algn="r" rtl="0">
              <a:spcBef>
                <a:spcPts val="0"/>
              </a:spcBef>
              <a:spcAft>
                <a:spcPts val="0"/>
              </a:spcAft>
              <a:buSzPts val="1400"/>
              <a:buFont typeface="Ubuntu Condensed"/>
              <a:buNone/>
              <a:defRPr sz="1400">
                <a:latin typeface="Ubuntu Condensed"/>
                <a:ea typeface="Ubuntu Condensed"/>
                <a:cs typeface="Ubuntu Condensed"/>
                <a:sym typeface="Ubuntu Condensed"/>
              </a:defRPr>
            </a:lvl9pPr>
          </a:lstStyle>
          <a:p>
            <a:endParaRPr/>
          </a:p>
        </p:txBody>
      </p:sp>
      <p:sp>
        <p:nvSpPr>
          <p:cNvPr id="143" name="Google Shape;143;p12"/>
          <p:cNvSpPr txBox="1">
            <a:spLocks noGrp="1"/>
          </p:cNvSpPr>
          <p:nvPr>
            <p:ph type="subTitle" idx="1"/>
          </p:nvPr>
        </p:nvSpPr>
        <p:spPr>
          <a:xfrm>
            <a:off x="3744427" y="2289600"/>
            <a:ext cx="3820769" cy="56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1400"/>
              <a:buNone/>
              <a:defRPr sz="1400">
                <a:solidFill>
                  <a:srgbClr val="434343"/>
                </a:solidFill>
              </a:defRPr>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Tree>
  </p:cSld>
  <p:clrMapOvr>
    <a:masterClrMapping/>
  </p:clrMapOvr>
  <p:transition spd="med">
    <p:wipe/>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ACKGROUND">
  <p:cSld name="TITLE_ONLY_1_1">
    <p:bg>
      <p:bgPr>
        <a:gradFill>
          <a:gsLst>
            <a:gs pos="0">
              <a:srgbClr val="FFFFFF">
                <a:alpha val="0"/>
              </a:srgbClr>
            </a:gs>
            <a:gs pos="100000">
              <a:srgbClr val="AAEAEA"/>
            </a:gs>
          </a:gsLst>
          <a:lin ang="0" scaled="0"/>
        </a:gradFill>
        <a:effectLst/>
      </p:bgPr>
    </p:bg>
    <p:spTree>
      <p:nvGrpSpPr>
        <p:cNvPr id="1" name="Shape 144"/>
        <p:cNvGrpSpPr/>
        <p:nvPr/>
      </p:nvGrpSpPr>
      <p:grpSpPr>
        <a:xfrm>
          <a:off x="0" y="0"/>
          <a:ext cx="0" cy="0"/>
          <a:chOff x="0" y="0"/>
          <a:chExt cx="0" cy="0"/>
        </a:xfrm>
      </p:grpSpPr>
      <p:sp>
        <p:nvSpPr>
          <p:cNvPr id="145" name="Google Shape;145;p13"/>
          <p:cNvSpPr txBox="1">
            <a:spLocks noGrp="1"/>
          </p:cNvSpPr>
          <p:nvPr>
            <p:ph type="ctrTitle"/>
          </p:nvPr>
        </p:nvSpPr>
        <p:spPr>
          <a:xfrm>
            <a:off x="1270172" y="289400"/>
            <a:ext cx="5963848"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Ubuntu Condensed"/>
              <a:buNone/>
              <a:defRPr sz="2400">
                <a:latin typeface="Ubuntu Condensed"/>
                <a:ea typeface="Ubuntu Condensed"/>
                <a:cs typeface="Ubuntu Condensed"/>
                <a:sym typeface="Ubuntu Condensed"/>
              </a:defRPr>
            </a:lvl1pPr>
            <a:lvl2pPr lvl="1" algn="r" rtl="0">
              <a:spcBef>
                <a:spcPts val="0"/>
              </a:spcBef>
              <a:spcAft>
                <a:spcPts val="0"/>
              </a:spcAft>
              <a:buSzPts val="1400"/>
              <a:buFont typeface="Ubuntu Condensed"/>
              <a:buNone/>
              <a:defRPr sz="1400">
                <a:latin typeface="Ubuntu Condensed"/>
                <a:ea typeface="Ubuntu Condensed"/>
                <a:cs typeface="Ubuntu Condensed"/>
                <a:sym typeface="Ubuntu Condensed"/>
              </a:defRPr>
            </a:lvl2pPr>
            <a:lvl3pPr lvl="2" algn="r" rtl="0">
              <a:spcBef>
                <a:spcPts val="0"/>
              </a:spcBef>
              <a:spcAft>
                <a:spcPts val="0"/>
              </a:spcAft>
              <a:buSzPts val="1400"/>
              <a:buFont typeface="Ubuntu Condensed"/>
              <a:buNone/>
              <a:defRPr sz="1400">
                <a:latin typeface="Ubuntu Condensed"/>
                <a:ea typeface="Ubuntu Condensed"/>
                <a:cs typeface="Ubuntu Condensed"/>
                <a:sym typeface="Ubuntu Condensed"/>
              </a:defRPr>
            </a:lvl3pPr>
            <a:lvl4pPr lvl="3" algn="r" rtl="0">
              <a:spcBef>
                <a:spcPts val="0"/>
              </a:spcBef>
              <a:spcAft>
                <a:spcPts val="0"/>
              </a:spcAft>
              <a:buSzPts val="1400"/>
              <a:buFont typeface="Ubuntu Condensed"/>
              <a:buNone/>
              <a:defRPr sz="1400">
                <a:latin typeface="Ubuntu Condensed"/>
                <a:ea typeface="Ubuntu Condensed"/>
                <a:cs typeface="Ubuntu Condensed"/>
                <a:sym typeface="Ubuntu Condensed"/>
              </a:defRPr>
            </a:lvl4pPr>
            <a:lvl5pPr lvl="4" algn="r" rtl="0">
              <a:spcBef>
                <a:spcPts val="0"/>
              </a:spcBef>
              <a:spcAft>
                <a:spcPts val="0"/>
              </a:spcAft>
              <a:buSzPts val="1400"/>
              <a:buFont typeface="Ubuntu Condensed"/>
              <a:buNone/>
              <a:defRPr sz="1400">
                <a:latin typeface="Ubuntu Condensed"/>
                <a:ea typeface="Ubuntu Condensed"/>
                <a:cs typeface="Ubuntu Condensed"/>
                <a:sym typeface="Ubuntu Condensed"/>
              </a:defRPr>
            </a:lvl5pPr>
            <a:lvl6pPr lvl="5" algn="r" rtl="0">
              <a:spcBef>
                <a:spcPts val="0"/>
              </a:spcBef>
              <a:spcAft>
                <a:spcPts val="0"/>
              </a:spcAft>
              <a:buSzPts val="1400"/>
              <a:buFont typeface="Ubuntu Condensed"/>
              <a:buNone/>
              <a:defRPr sz="1400">
                <a:latin typeface="Ubuntu Condensed"/>
                <a:ea typeface="Ubuntu Condensed"/>
                <a:cs typeface="Ubuntu Condensed"/>
                <a:sym typeface="Ubuntu Condensed"/>
              </a:defRPr>
            </a:lvl6pPr>
            <a:lvl7pPr lvl="6" algn="r" rtl="0">
              <a:spcBef>
                <a:spcPts val="0"/>
              </a:spcBef>
              <a:spcAft>
                <a:spcPts val="0"/>
              </a:spcAft>
              <a:buSzPts val="1400"/>
              <a:buFont typeface="Ubuntu Condensed"/>
              <a:buNone/>
              <a:defRPr sz="1400">
                <a:latin typeface="Ubuntu Condensed"/>
                <a:ea typeface="Ubuntu Condensed"/>
                <a:cs typeface="Ubuntu Condensed"/>
                <a:sym typeface="Ubuntu Condensed"/>
              </a:defRPr>
            </a:lvl7pPr>
            <a:lvl8pPr lvl="7" algn="r" rtl="0">
              <a:spcBef>
                <a:spcPts val="0"/>
              </a:spcBef>
              <a:spcAft>
                <a:spcPts val="0"/>
              </a:spcAft>
              <a:buSzPts val="1400"/>
              <a:buFont typeface="Ubuntu Condensed"/>
              <a:buNone/>
              <a:defRPr sz="1400">
                <a:latin typeface="Ubuntu Condensed"/>
                <a:ea typeface="Ubuntu Condensed"/>
                <a:cs typeface="Ubuntu Condensed"/>
                <a:sym typeface="Ubuntu Condensed"/>
              </a:defRPr>
            </a:lvl8pPr>
            <a:lvl9pPr lvl="8" algn="r" rtl="0">
              <a:spcBef>
                <a:spcPts val="0"/>
              </a:spcBef>
              <a:spcAft>
                <a:spcPts val="0"/>
              </a:spcAft>
              <a:buSzPts val="1400"/>
              <a:buFont typeface="Ubuntu Condensed"/>
              <a:buNone/>
              <a:defRPr sz="1400">
                <a:latin typeface="Ubuntu Condensed"/>
                <a:ea typeface="Ubuntu Condensed"/>
                <a:cs typeface="Ubuntu Condensed"/>
                <a:sym typeface="Ubuntu Condensed"/>
              </a:defRPr>
            </a:lvl9pPr>
          </a:lstStyle>
          <a:p>
            <a:endParaRPr/>
          </a:p>
        </p:txBody>
      </p:sp>
      <p:sp>
        <p:nvSpPr>
          <p:cNvPr id="146" name="Google Shape;146;p13"/>
          <p:cNvSpPr/>
          <p:nvPr/>
        </p:nvSpPr>
        <p:spPr>
          <a:xfrm rot="10800000">
            <a:off x="5" y="2863638"/>
            <a:ext cx="8504273" cy="2279851"/>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solidFill>
            <a:srgbClr val="FFFFFF">
              <a:alpha val="66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800"/>
              <a:buNone/>
              <a:defRPr sz="800">
                <a:solidFill>
                  <a:srgbClr val="434343"/>
                </a:solidFill>
              </a:defRPr>
            </a:lvl1pPr>
            <a:lvl2pPr lvl="1" algn="r" rtl="0">
              <a:lnSpc>
                <a:spcPct val="100000"/>
              </a:lnSpc>
              <a:spcBef>
                <a:spcPts val="0"/>
              </a:spcBef>
              <a:spcAft>
                <a:spcPts val="0"/>
              </a:spcAft>
              <a:buClr>
                <a:srgbClr val="434343"/>
              </a:buClr>
              <a:buSzPts val="1000"/>
              <a:buNone/>
              <a:defRPr sz="1000">
                <a:solidFill>
                  <a:srgbClr val="434343"/>
                </a:solidFill>
              </a:defRPr>
            </a:lvl2pPr>
            <a:lvl3pPr lvl="2" algn="r" rtl="0">
              <a:lnSpc>
                <a:spcPct val="100000"/>
              </a:lnSpc>
              <a:spcBef>
                <a:spcPts val="0"/>
              </a:spcBef>
              <a:spcAft>
                <a:spcPts val="0"/>
              </a:spcAft>
              <a:buClr>
                <a:srgbClr val="434343"/>
              </a:buClr>
              <a:buSzPts val="1000"/>
              <a:buNone/>
              <a:defRPr sz="1000">
                <a:solidFill>
                  <a:srgbClr val="434343"/>
                </a:solidFill>
              </a:defRPr>
            </a:lvl3pPr>
            <a:lvl4pPr lvl="3" algn="r" rtl="0">
              <a:lnSpc>
                <a:spcPct val="100000"/>
              </a:lnSpc>
              <a:spcBef>
                <a:spcPts val="0"/>
              </a:spcBef>
              <a:spcAft>
                <a:spcPts val="0"/>
              </a:spcAft>
              <a:buClr>
                <a:srgbClr val="434343"/>
              </a:buClr>
              <a:buSzPts val="1000"/>
              <a:buNone/>
              <a:defRPr sz="1000">
                <a:solidFill>
                  <a:srgbClr val="434343"/>
                </a:solidFill>
              </a:defRPr>
            </a:lvl4pPr>
            <a:lvl5pPr lvl="4" algn="r" rtl="0">
              <a:lnSpc>
                <a:spcPct val="100000"/>
              </a:lnSpc>
              <a:spcBef>
                <a:spcPts val="0"/>
              </a:spcBef>
              <a:spcAft>
                <a:spcPts val="0"/>
              </a:spcAft>
              <a:buClr>
                <a:srgbClr val="434343"/>
              </a:buClr>
              <a:buSzPts val="1000"/>
              <a:buNone/>
              <a:defRPr sz="1000">
                <a:solidFill>
                  <a:srgbClr val="434343"/>
                </a:solidFill>
              </a:defRPr>
            </a:lvl5pPr>
            <a:lvl6pPr lvl="5" algn="r" rtl="0">
              <a:lnSpc>
                <a:spcPct val="100000"/>
              </a:lnSpc>
              <a:spcBef>
                <a:spcPts val="0"/>
              </a:spcBef>
              <a:spcAft>
                <a:spcPts val="0"/>
              </a:spcAft>
              <a:buClr>
                <a:srgbClr val="434343"/>
              </a:buClr>
              <a:buSzPts val="1000"/>
              <a:buNone/>
              <a:defRPr sz="1000">
                <a:solidFill>
                  <a:srgbClr val="434343"/>
                </a:solidFill>
              </a:defRPr>
            </a:lvl6pPr>
            <a:lvl7pPr lvl="6" algn="r" rtl="0">
              <a:lnSpc>
                <a:spcPct val="100000"/>
              </a:lnSpc>
              <a:spcBef>
                <a:spcPts val="0"/>
              </a:spcBef>
              <a:spcAft>
                <a:spcPts val="0"/>
              </a:spcAft>
              <a:buClr>
                <a:srgbClr val="434343"/>
              </a:buClr>
              <a:buSzPts val="1000"/>
              <a:buNone/>
              <a:defRPr sz="1000">
                <a:solidFill>
                  <a:srgbClr val="434343"/>
                </a:solidFill>
              </a:defRPr>
            </a:lvl7pPr>
            <a:lvl8pPr lvl="7" algn="r" rtl="0">
              <a:lnSpc>
                <a:spcPct val="100000"/>
              </a:lnSpc>
              <a:spcBef>
                <a:spcPts val="0"/>
              </a:spcBef>
              <a:spcAft>
                <a:spcPts val="0"/>
              </a:spcAft>
              <a:buClr>
                <a:srgbClr val="434343"/>
              </a:buClr>
              <a:buSzPts val="1000"/>
              <a:buNone/>
              <a:defRPr sz="1000">
                <a:solidFill>
                  <a:srgbClr val="434343"/>
                </a:solidFill>
              </a:defRPr>
            </a:lvl8pPr>
            <a:lvl9pPr lvl="8" algn="r" rtl="0">
              <a:lnSpc>
                <a:spcPct val="100000"/>
              </a:lnSpc>
              <a:spcBef>
                <a:spcPts val="0"/>
              </a:spcBef>
              <a:spcAft>
                <a:spcPts val="0"/>
              </a:spcAft>
              <a:buClr>
                <a:srgbClr val="434343"/>
              </a:buClr>
              <a:buSzPts val="1000"/>
              <a:buNone/>
              <a:defRPr sz="1000">
                <a:solidFill>
                  <a:srgbClr val="434343"/>
                </a:solidFill>
              </a:defRPr>
            </a:lvl9pPr>
          </a:lstStyle>
          <a:p>
            <a:endParaRPr/>
          </a:p>
        </p:txBody>
      </p:sp>
      <p:cxnSp>
        <p:nvCxnSpPr>
          <p:cNvPr id="148" name="Google Shape;148;p13"/>
          <p:cNvCxnSpPr/>
          <p:nvPr/>
        </p:nvCxnSpPr>
        <p:spPr>
          <a:xfrm>
            <a:off x="3555058" y="4714850"/>
            <a:ext cx="4966665" cy="0"/>
          </a:xfrm>
          <a:prstGeom prst="straightConnector1">
            <a:avLst/>
          </a:prstGeom>
          <a:noFill/>
          <a:ln w="19050" cap="flat" cmpd="sng">
            <a:solidFill>
              <a:srgbClr val="434343"/>
            </a:solidFill>
            <a:prstDash val="solid"/>
            <a:round/>
            <a:headEnd type="none" w="med" len="med"/>
            <a:tailEnd type="none" w="med" len="med"/>
          </a:ln>
        </p:spPr>
      </p:cxnSp>
      <p:sp>
        <p:nvSpPr>
          <p:cNvPr id="149" name="Google Shape;149;p13"/>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lvl1pPr lvl="0" algn="l" rtl="0">
              <a:buNone/>
              <a:defRPr sz="800">
                <a:solidFill>
                  <a:srgbClr val="434343"/>
                </a:solidFill>
                <a:latin typeface="Muli Regular"/>
                <a:ea typeface="Muli Regular"/>
                <a:cs typeface="Muli Regular"/>
                <a:sym typeface="Muli Regular"/>
              </a:defRPr>
            </a:lvl1pPr>
            <a:lvl2pPr lvl="1" algn="l" rtl="0">
              <a:buNone/>
              <a:defRPr sz="800">
                <a:solidFill>
                  <a:srgbClr val="434343"/>
                </a:solidFill>
                <a:latin typeface="Muli Regular"/>
                <a:ea typeface="Muli Regular"/>
                <a:cs typeface="Muli Regular"/>
                <a:sym typeface="Muli Regular"/>
              </a:defRPr>
            </a:lvl2pPr>
            <a:lvl3pPr lvl="2" algn="l" rtl="0">
              <a:buNone/>
              <a:defRPr sz="800">
                <a:solidFill>
                  <a:srgbClr val="434343"/>
                </a:solidFill>
                <a:latin typeface="Muli Regular"/>
                <a:ea typeface="Muli Regular"/>
                <a:cs typeface="Muli Regular"/>
                <a:sym typeface="Muli Regular"/>
              </a:defRPr>
            </a:lvl3pPr>
            <a:lvl4pPr lvl="3" algn="l" rtl="0">
              <a:buNone/>
              <a:defRPr sz="800">
                <a:solidFill>
                  <a:srgbClr val="434343"/>
                </a:solidFill>
                <a:latin typeface="Muli Regular"/>
                <a:ea typeface="Muli Regular"/>
                <a:cs typeface="Muli Regular"/>
                <a:sym typeface="Muli Regular"/>
              </a:defRPr>
            </a:lvl4pPr>
            <a:lvl5pPr lvl="4" algn="l" rtl="0">
              <a:buNone/>
              <a:defRPr sz="800">
                <a:solidFill>
                  <a:srgbClr val="434343"/>
                </a:solidFill>
                <a:latin typeface="Muli Regular"/>
                <a:ea typeface="Muli Regular"/>
                <a:cs typeface="Muli Regular"/>
                <a:sym typeface="Muli Regular"/>
              </a:defRPr>
            </a:lvl5pPr>
            <a:lvl6pPr lvl="5" algn="l" rtl="0">
              <a:buNone/>
              <a:defRPr sz="800">
                <a:solidFill>
                  <a:srgbClr val="434343"/>
                </a:solidFill>
                <a:latin typeface="Muli Regular"/>
                <a:ea typeface="Muli Regular"/>
                <a:cs typeface="Muli Regular"/>
                <a:sym typeface="Muli Regular"/>
              </a:defRPr>
            </a:lvl6pPr>
            <a:lvl7pPr lvl="6" algn="l" rtl="0">
              <a:buNone/>
              <a:defRPr sz="800">
                <a:solidFill>
                  <a:srgbClr val="434343"/>
                </a:solidFill>
                <a:latin typeface="Muli Regular"/>
                <a:ea typeface="Muli Regular"/>
                <a:cs typeface="Muli Regular"/>
                <a:sym typeface="Muli Regular"/>
              </a:defRPr>
            </a:lvl7pPr>
            <a:lvl8pPr lvl="7" algn="l" rtl="0">
              <a:buNone/>
              <a:defRPr sz="800">
                <a:solidFill>
                  <a:srgbClr val="434343"/>
                </a:solidFill>
                <a:latin typeface="Muli Regular"/>
                <a:ea typeface="Muli Regular"/>
                <a:cs typeface="Muli Regular"/>
                <a:sym typeface="Muli Regular"/>
              </a:defRPr>
            </a:lvl8pPr>
            <a:lvl9pPr lvl="8" algn="l" rtl="0">
              <a:buNone/>
              <a:defRPr sz="800">
                <a:solidFill>
                  <a:srgbClr val="434343"/>
                </a:solidFill>
                <a:latin typeface="Muli Regular"/>
                <a:ea typeface="Muli Regular"/>
                <a:cs typeface="Muli Regular"/>
                <a:sym typeface="Muli Regular"/>
              </a:defRPr>
            </a:lvl9p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a:t>
            </a:fld>
            <a:endParaRPr/>
          </a:p>
        </p:txBody>
      </p:sp>
    </p:spTree>
  </p:cSld>
  <p:clrMapOvr>
    <a:masterClrMapping/>
  </p:clrMapOvr>
  <p:transition spd="med">
    <p:wipe/>
    <p:sndAc>
      <p:stSnd>
        <p:snd r:embed="rId1" name="chimes.wav" builtIn="1"/>
      </p:stSnd>
    </p:sndAc>
  </p:transition>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TITLE_ONLY_1_1_3">
    <p:bg>
      <p:bgPr>
        <a:gradFill>
          <a:gsLst>
            <a:gs pos="0">
              <a:srgbClr val="FFFFFF">
                <a:alpha val="0"/>
              </a:srgbClr>
            </a:gs>
            <a:gs pos="100000">
              <a:srgbClr val="AAEAEA"/>
            </a:gs>
          </a:gsLst>
          <a:lin ang="0" scaled="0"/>
        </a:gradFill>
        <a:effectLst/>
      </p:bgPr>
    </p:bg>
    <p:spTree>
      <p:nvGrpSpPr>
        <p:cNvPr id="1" name="Shape 150"/>
        <p:cNvGrpSpPr/>
        <p:nvPr/>
      </p:nvGrpSpPr>
      <p:grpSpPr>
        <a:xfrm>
          <a:off x="0" y="0"/>
          <a:ext cx="0" cy="0"/>
          <a:chOff x="0" y="0"/>
          <a:chExt cx="0" cy="0"/>
        </a:xfrm>
      </p:grpSpPr>
      <p:sp>
        <p:nvSpPr>
          <p:cNvPr id="151" name="Google Shape;151;p14"/>
          <p:cNvSpPr/>
          <p:nvPr/>
        </p:nvSpPr>
        <p:spPr>
          <a:xfrm rot="10800000">
            <a:off x="5" y="2863638"/>
            <a:ext cx="8504273" cy="2279851"/>
          </a:xfrm>
          <a:custGeom>
            <a:avLst/>
            <a:gdLst/>
            <a:ahLst/>
            <a:cxnLst/>
            <a:rect l="l" t="t" r="r" b="b"/>
            <a:pathLst>
              <a:path w="115070" h="28690" extrusionOk="0">
                <a:moveTo>
                  <a:pt x="115070" y="0"/>
                </a:moveTo>
                <a:cubicBezTo>
                  <a:pt x="112368" y="1196"/>
                  <a:pt x="109380" y="2678"/>
                  <a:pt x="106989" y="4471"/>
                </a:cubicBezTo>
                <a:cubicBezTo>
                  <a:pt x="104000" y="6575"/>
                  <a:pt x="101610" y="9253"/>
                  <a:pt x="98334" y="10448"/>
                </a:cubicBezTo>
                <a:cubicBezTo>
                  <a:pt x="97333" y="10849"/>
                  <a:pt x="96296" y="11016"/>
                  <a:pt x="95248" y="11016"/>
                </a:cubicBezTo>
                <a:cubicBezTo>
                  <a:pt x="93169" y="11016"/>
                  <a:pt x="91045" y="10358"/>
                  <a:pt x="89058" y="9563"/>
                </a:cubicBezTo>
                <a:cubicBezTo>
                  <a:pt x="85061" y="7556"/>
                  <a:pt x="81064" y="5390"/>
                  <a:pt x="76822" y="5390"/>
                </a:cubicBezTo>
                <a:cubicBezTo>
                  <a:pt x="75355" y="5390"/>
                  <a:pt x="73858" y="5650"/>
                  <a:pt x="72322" y="6264"/>
                </a:cubicBezTo>
                <a:cubicBezTo>
                  <a:pt x="66943" y="8655"/>
                  <a:pt x="63357" y="14034"/>
                  <a:pt x="59484" y="18218"/>
                </a:cubicBezTo>
                <a:cubicBezTo>
                  <a:pt x="56184" y="22115"/>
                  <a:pt x="52000" y="25701"/>
                  <a:pt x="46932" y="25701"/>
                </a:cubicBezTo>
                <a:cubicBezTo>
                  <a:pt x="46635" y="25719"/>
                  <a:pt x="46343" y="25728"/>
                  <a:pt x="46054" y="25728"/>
                </a:cubicBezTo>
                <a:cubicBezTo>
                  <a:pt x="36734" y="25728"/>
                  <a:pt x="31490" y="16556"/>
                  <a:pt x="25414" y="10759"/>
                </a:cubicBezTo>
                <a:cubicBezTo>
                  <a:pt x="19817" y="5162"/>
                  <a:pt x="12263" y="431"/>
                  <a:pt x="4239" y="431"/>
                </a:cubicBezTo>
                <a:cubicBezTo>
                  <a:pt x="2838" y="431"/>
                  <a:pt x="1422" y="575"/>
                  <a:pt x="0" y="885"/>
                </a:cubicBezTo>
                <a:lnTo>
                  <a:pt x="0" y="20609"/>
                </a:lnTo>
                <a:cubicBezTo>
                  <a:pt x="4184" y="18529"/>
                  <a:pt x="8368" y="16138"/>
                  <a:pt x="12863" y="15230"/>
                </a:cubicBezTo>
                <a:cubicBezTo>
                  <a:pt x="14742" y="14692"/>
                  <a:pt x="16703" y="14423"/>
                  <a:pt x="18656" y="14423"/>
                </a:cubicBezTo>
                <a:cubicBezTo>
                  <a:pt x="23215" y="14423"/>
                  <a:pt x="27734" y="15887"/>
                  <a:pt x="31081" y="18816"/>
                </a:cubicBezTo>
                <a:cubicBezTo>
                  <a:pt x="35575" y="22713"/>
                  <a:pt x="40955" y="28690"/>
                  <a:pt x="47219" y="28690"/>
                </a:cubicBezTo>
                <a:cubicBezTo>
                  <a:pt x="56782" y="28690"/>
                  <a:pt x="59484" y="14943"/>
                  <a:pt x="68736" y="14943"/>
                </a:cubicBezTo>
                <a:cubicBezTo>
                  <a:pt x="75024" y="14943"/>
                  <a:pt x="79208" y="22115"/>
                  <a:pt x="85472" y="23597"/>
                </a:cubicBezTo>
                <a:cubicBezTo>
                  <a:pt x="86135" y="23741"/>
                  <a:pt x="86813" y="23810"/>
                  <a:pt x="87496" y="23810"/>
                </a:cubicBezTo>
                <a:cubicBezTo>
                  <a:pt x="91126" y="23810"/>
                  <a:pt x="94911" y="21883"/>
                  <a:pt x="97426" y="19127"/>
                </a:cubicBezTo>
                <a:cubicBezTo>
                  <a:pt x="100725" y="16138"/>
                  <a:pt x="103116" y="12241"/>
                  <a:pt x="106104" y="8966"/>
                </a:cubicBezTo>
                <a:cubicBezTo>
                  <a:pt x="108782" y="6264"/>
                  <a:pt x="111771" y="3873"/>
                  <a:pt x="115070" y="2080"/>
                </a:cubicBezTo>
                <a:lnTo>
                  <a:pt x="115070" y="0"/>
                </a:lnTo>
                <a:close/>
              </a:path>
            </a:pathLst>
          </a:custGeom>
          <a:solidFill>
            <a:srgbClr val="FFFFFF">
              <a:alpha val="66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wipe/>
    <p:sndAc>
      <p:stSnd>
        <p:snd r:embed="rId1" name="chimes.wav" builtIn="1"/>
      </p:stSnd>
    </p:sndAc>
  </p:transition>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p:cSld name="CUSTOM_4">
    <p:spTree>
      <p:nvGrpSpPr>
        <p:cNvPr id="1" name="Shape 152"/>
        <p:cNvGrpSpPr/>
        <p:nvPr/>
      </p:nvGrpSpPr>
      <p:grpSpPr>
        <a:xfrm>
          <a:off x="0" y="0"/>
          <a:ext cx="0" cy="0"/>
          <a:chOff x="0" y="0"/>
          <a:chExt cx="0" cy="0"/>
        </a:xfrm>
      </p:grpSpPr>
    </p:spTree>
  </p:cSld>
  <p:clrMapOvr>
    <a:masterClrMapping/>
  </p:clrMapOvr>
  <p:transition spd="med">
    <p:wipe/>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9892" y="445025"/>
            <a:ext cx="7924454"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Ubuntu Condensed"/>
              <a:buNone/>
              <a:defRPr sz="2800">
                <a:solidFill>
                  <a:srgbClr val="434343"/>
                </a:solidFill>
                <a:latin typeface="Ubuntu Condensed"/>
                <a:ea typeface="Ubuntu Condensed"/>
                <a:cs typeface="Ubuntu Condensed"/>
                <a:sym typeface="Ubuntu Condensed"/>
              </a:defRPr>
            </a:lvl1pPr>
            <a:lvl2pPr lvl="1">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2pPr>
            <a:lvl3pPr lvl="2">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3pPr>
            <a:lvl4pPr lvl="3">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4pPr>
            <a:lvl5pPr lvl="4">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5pPr>
            <a:lvl6pPr lvl="5">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6pPr>
            <a:lvl7pPr lvl="6">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7pPr>
            <a:lvl8pPr lvl="7">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8pPr>
            <a:lvl9pPr lvl="8">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289892" y="1152475"/>
            <a:ext cx="7924454"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666666"/>
              </a:buClr>
              <a:buSzPts val="1200"/>
              <a:buFont typeface="Muli Regular"/>
              <a:buChar char="●"/>
              <a:defRPr sz="1200">
                <a:solidFill>
                  <a:srgbClr val="666666"/>
                </a:solidFill>
                <a:latin typeface="Muli Regular"/>
                <a:ea typeface="Muli Regular"/>
                <a:cs typeface="Muli Regular"/>
                <a:sym typeface="Muli Regular"/>
              </a:defRPr>
            </a:lvl1pPr>
            <a:lvl2pPr marL="914400" lvl="1" indent="-304800" rtl="0">
              <a:lnSpc>
                <a:spcPct val="115000"/>
              </a:lnSpc>
              <a:spcBef>
                <a:spcPts val="1600"/>
              </a:spcBef>
              <a:spcAft>
                <a:spcPts val="0"/>
              </a:spcAft>
              <a:buClr>
                <a:srgbClr val="666666"/>
              </a:buClr>
              <a:buSzPts val="1200"/>
              <a:buFont typeface="Muli Regular"/>
              <a:buChar char="○"/>
              <a:defRPr sz="1200">
                <a:solidFill>
                  <a:srgbClr val="666666"/>
                </a:solidFill>
                <a:latin typeface="Muli Regular"/>
                <a:ea typeface="Muli Regular"/>
                <a:cs typeface="Muli Regular"/>
                <a:sym typeface="Muli Regular"/>
              </a:defRPr>
            </a:lvl2pPr>
            <a:lvl3pPr marL="1371600" lvl="2" indent="-304800" rtl="0">
              <a:lnSpc>
                <a:spcPct val="115000"/>
              </a:lnSpc>
              <a:spcBef>
                <a:spcPts val="1600"/>
              </a:spcBef>
              <a:spcAft>
                <a:spcPts val="0"/>
              </a:spcAft>
              <a:buClr>
                <a:srgbClr val="666666"/>
              </a:buClr>
              <a:buSzPts val="1200"/>
              <a:buFont typeface="Muli Regular"/>
              <a:buChar char="■"/>
              <a:defRPr sz="1200">
                <a:solidFill>
                  <a:srgbClr val="666666"/>
                </a:solidFill>
                <a:latin typeface="Muli Regular"/>
                <a:ea typeface="Muli Regular"/>
                <a:cs typeface="Muli Regular"/>
                <a:sym typeface="Muli Regular"/>
              </a:defRPr>
            </a:lvl3pPr>
            <a:lvl4pPr marL="1828800" lvl="3" indent="-304800" rtl="0">
              <a:lnSpc>
                <a:spcPct val="115000"/>
              </a:lnSpc>
              <a:spcBef>
                <a:spcPts val="1600"/>
              </a:spcBef>
              <a:spcAft>
                <a:spcPts val="0"/>
              </a:spcAft>
              <a:buClr>
                <a:srgbClr val="666666"/>
              </a:buClr>
              <a:buSzPts val="1200"/>
              <a:buFont typeface="Muli Regular"/>
              <a:buChar char="●"/>
              <a:defRPr sz="1200">
                <a:solidFill>
                  <a:srgbClr val="666666"/>
                </a:solidFill>
                <a:latin typeface="Muli Regular"/>
                <a:ea typeface="Muli Regular"/>
                <a:cs typeface="Muli Regular"/>
                <a:sym typeface="Muli Regular"/>
              </a:defRPr>
            </a:lvl4pPr>
            <a:lvl5pPr marL="2286000" lvl="4" indent="-304800" rtl="0">
              <a:lnSpc>
                <a:spcPct val="115000"/>
              </a:lnSpc>
              <a:spcBef>
                <a:spcPts val="1600"/>
              </a:spcBef>
              <a:spcAft>
                <a:spcPts val="0"/>
              </a:spcAft>
              <a:buClr>
                <a:srgbClr val="666666"/>
              </a:buClr>
              <a:buSzPts val="1200"/>
              <a:buFont typeface="Muli Regular"/>
              <a:buChar char="○"/>
              <a:defRPr sz="1200">
                <a:solidFill>
                  <a:srgbClr val="666666"/>
                </a:solidFill>
                <a:latin typeface="Muli Regular"/>
                <a:ea typeface="Muli Regular"/>
                <a:cs typeface="Muli Regular"/>
                <a:sym typeface="Muli Regular"/>
              </a:defRPr>
            </a:lvl5pPr>
            <a:lvl6pPr marL="2743200" lvl="5" indent="-304800" rtl="0">
              <a:lnSpc>
                <a:spcPct val="115000"/>
              </a:lnSpc>
              <a:spcBef>
                <a:spcPts val="1600"/>
              </a:spcBef>
              <a:spcAft>
                <a:spcPts val="0"/>
              </a:spcAft>
              <a:buClr>
                <a:srgbClr val="666666"/>
              </a:buClr>
              <a:buSzPts val="1200"/>
              <a:buFont typeface="Muli Regular"/>
              <a:buChar char="■"/>
              <a:defRPr sz="1200">
                <a:solidFill>
                  <a:srgbClr val="666666"/>
                </a:solidFill>
                <a:latin typeface="Muli Regular"/>
                <a:ea typeface="Muli Regular"/>
                <a:cs typeface="Muli Regular"/>
                <a:sym typeface="Muli Regular"/>
              </a:defRPr>
            </a:lvl6pPr>
            <a:lvl7pPr marL="3200400" lvl="6" indent="-304800" rtl="0">
              <a:lnSpc>
                <a:spcPct val="115000"/>
              </a:lnSpc>
              <a:spcBef>
                <a:spcPts val="1600"/>
              </a:spcBef>
              <a:spcAft>
                <a:spcPts val="0"/>
              </a:spcAft>
              <a:buClr>
                <a:srgbClr val="666666"/>
              </a:buClr>
              <a:buSzPts val="1200"/>
              <a:buFont typeface="Muli Regular"/>
              <a:buChar char="●"/>
              <a:defRPr sz="1200">
                <a:solidFill>
                  <a:srgbClr val="666666"/>
                </a:solidFill>
                <a:latin typeface="Muli Regular"/>
                <a:ea typeface="Muli Regular"/>
                <a:cs typeface="Muli Regular"/>
                <a:sym typeface="Muli Regular"/>
              </a:defRPr>
            </a:lvl7pPr>
            <a:lvl8pPr marL="3657600" lvl="7" indent="-304800" rtl="0">
              <a:lnSpc>
                <a:spcPct val="115000"/>
              </a:lnSpc>
              <a:spcBef>
                <a:spcPts val="1600"/>
              </a:spcBef>
              <a:spcAft>
                <a:spcPts val="0"/>
              </a:spcAft>
              <a:buClr>
                <a:srgbClr val="666666"/>
              </a:buClr>
              <a:buSzPts val="1200"/>
              <a:buFont typeface="Muli Regular"/>
              <a:buChar char="○"/>
              <a:defRPr sz="1200">
                <a:solidFill>
                  <a:srgbClr val="666666"/>
                </a:solidFill>
                <a:latin typeface="Muli Regular"/>
                <a:ea typeface="Muli Regular"/>
                <a:cs typeface="Muli Regular"/>
                <a:sym typeface="Muli Regular"/>
              </a:defRPr>
            </a:lvl8pPr>
            <a:lvl9pPr marL="4114800" lvl="8" indent="-304800" rtl="0">
              <a:lnSpc>
                <a:spcPct val="115000"/>
              </a:lnSpc>
              <a:spcBef>
                <a:spcPts val="1600"/>
              </a:spcBef>
              <a:spcAft>
                <a:spcPts val="1600"/>
              </a:spcAft>
              <a:buClr>
                <a:srgbClr val="666666"/>
              </a:buClr>
              <a:buSzPts val="1200"/>
              <a:buFont typeface="Muli Regular"/>
              <a:buChar char="■"/>
              <a:defRPr sz="1200">
                <a:solidFill>
                  <a:srgbClr val="666666"/>
                </a:solidFill>
                <a:latin typeface="Muli Regular"/>
                <a:ea typeface="Muli Regular"/>
                <a:cs typeface="Muli Regular"/>
                <a:sym typeface="Muli Regular"/>
              </a:defRPr>
            </a:lvl9pPr>
          </a:lstStyle>
          <a:p>
            <a:endParaRPr/>
          </a:p>
        </p:txBody>
      </p:sp>
      <p:sp>
        <p:nvSpPr>
          <p:cNvPr id="8" name="Google Shape;8;p1"/>
          <p:cNvSpPr txBox="1">
            <a:spLocks noGrp="1"/>
          </p:cNvSpPr>
          <p:nvPr>
            <p:ph type="sldNum" idx="12"/>
          </p:nvPr>
        </p:nvSpPr>
        <p:spPr>
          <a:xfrm>
            <a:off x="7958107" y="4749851"/>
            <a:ext cx="51031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8" r:id="rId6"/>
    <p:sldLayoutId id="2147483659" r:id="rId7"/>
    <p:sldLayoutId id="2147483660" r:id="rId8"/>
    <p:sldLayoutId id="2147483661" r:id="rId9"/>
    <p:sldLayoutId id="2147483662" r:id="rId10"/>
  </p:sldLayoutIdLst>
  <p:transition spd="med">
    <p:wipe/>
    <p:sndAc>
      <p:stSnd>
        <p:snd r:embed="rId12" name="chimes.wav" builtIn="1"/>
      </p:stSnd>
    </p:sndAc>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0"/>
          <p:cNvSpPr txBox="1">
            <a:spLocks noGrp="1"/>
          </p:cNvSpPr>
          <p:nvPr>
            <p:ph type="ctrTitle"/>
          </p:nvPr>
        </p:nvSpPr>
        <p:spPr>
          <a:xfrm flipH="1">
            <a:off x="213519" y="2800350"/>
            <a:ext cx="4228682" cy="6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t>DENTAL MANAGEMENT SOFTWARE</a:t>
            </a:r>
            <a:endParaRPr>
              <a:latin typeface="Ubuntu Condensed"/>
              <a:ea typeface="Ubuntu Condensed"/>
              <a:cs typeface="Ubuntu Condensed"/>
              <a:sym typeface="Ubuntu Condensed"/>
            </a:endParaRPr>
          </a:p>
        </p:txBody>
      </p:sp>
      <p:sp>
        <p:nvSpPr>
          <p:cNvPr id="170" name="Google Shape;170;p20"/>
          <p:cNvSpPr txBox="1">
            <a:spLocks noGrp="1"/>
          </p:cNvSpPr>
          <p:nvPr>
            <p:ph type="subTitle" idx="1"/>
          </p:nvPr>
        </p:nvSpPr>
        <p:spPr>
          <a:xfrm flipH="1">
            <a:off x="289719" y="3486150"/>
            <a:ext cx="3200400" cy="670500"/>
          </a:xfrm>
          <a:prstGeom prst="rect">
            <a:avLst/>
          </a:prstGeom>
        </p:spPr>
        <p:txBody>
          <a:bodyPr spcFirstLastPara="1" wrap="square" lIns="91425" tIns="91425" rIns="91425" bIns="91425" anchor="t" anchorCtr="0">
            <a:noAutofit/>
          </a:bodyPr>
          <a:lstStyle/>
          <a:p>
            <a:pPr marL="0" algn="l"/>
            <a:r>
              <a:rPr lang="en-US" sz="1200" b="1" dirty="0" smtClean="0">
                <a:solidFill>
                  <a:schemeClr val="accent1">
                    <a:lumMod val="75000"/>
                  </a:schemeClr>
                </a:solidFill>
              </a:rPr>
              <a:t>Dental Management Software That Helps You Take The Transformative Step Towards Making Your Clinic Management More Efficient.</a:t>
            </a:r>
            <a:endParaRPr lang="en-US" sz="1200" b="1" dirty="0">
              <a:solidFill>
                <a:schemeClr val="accent1">
                  <a:lumMod val="75000"/>
                </a:schemeClr>
              </a:solidFill>
            </a:endParaRPr>
          </a:p>
        </p:txBody>
      </p:sp>
      <p:pic>
        <p:nvPicPr>
          <p:cNvPr id="4" name="Picture 3" descr="The Gemini Logo - Blank.png"/>
          <p:cNvPicPr>
            <a:picLocks noChangeAspect="1"/>
          </p:cNvPicPr>
          <p:nvPr/>
        </p:nvPicPr>
        <p:blipFill>
          <a:blip r:embed="rId5" cstate="email"/>
          <a:stretch>
            <a:fillRect/>
          </a:stretch>
        </p:blipFill>
        <p:spPr>
          <a:xfrm>
            <a:off x="289719" y="285750"/>
            <a:ext cx="1752600" cy="7279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p:sndAc>
      <p:stSnd>
        <p:snd r:embed="rId3"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ctrTitle"/>
          </p:nvPr>
        </p:nvSpPr>
        <p:spPr>
          <a:xfrm>
            <a:off x="1204119" y="0"/>
            <a:ext cx="5963848" cy="946200"/>
          </a:xfrm>
          <a:prstGeom prst="rect">
            <a:avLst/>
          </a:prstGeom>
        </p:spPr>
        <p:txBody>
          <a:bodyPr spcFirstLastPara="1" wrap="square" lIns="91425" tIns="91425" rIns="91425" bIns="91425" anchor="ctr" anchorCtr="0">
            <a:noAutofit/>
          </a:bodyPr>
          <a:lstStyle/>
          <a:p>
            <a:r>
              <a:rPr lang="en-US" sz="3200" b="1" cap="all" spc="300" dirty="0" smtClean="0">
                <a:solidFill>
                  <a:schemeClr val="accent1">
                    <a:lumMod val="75000"/>
                  </a:schemeClr>
                </a:solidFill>
              </a:rPr>
              <a:t>SOLUTION HIGHLIGHTS</a:t>
            </a:r>
            <a:endParaRPr lang="en-US" sz="3200" b="1" cap="all" spc="300" dirty="0">
              <a:solidFill>
                <a:schemeClr val="accent1">
                  <a:lumMod val="75000"/>
                </a:schemeClr>
              </a:solidFill>
            </a:endParaRPr>
          </a:p>
        </p:txBody>
      </p:sp>
      <p:sp>
        <p:nvSpPr>
          <p:cNvPr id="341" name="Google Shape;341;p32"/>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www.thegemini.co.in</a:t>
            </a:r>
            <a:endParaRPr/>
          </a:p>
        </p:txBody>
      </p:sp>
      <p:sp>
        <p:nvSpPr>
          <p:cNvPr id="342" name="Google Shape;342;p32"/>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10</a:t>
            </a:fld>
            <a:endParaRPr/>
          </a:p>
        </p:txBody>
      </p:sp>
      <p:sp>
        <p:nvSpPr>
          <p:cNvPr id="343" name="Google Shape;343;p32"/>
          <p:cNvSpPr txBox="1">
            <a:spLocks noGrp="1"/>
          </p:cNvSpPr>
          <p:nvPr>
            <p:ph type="subTitle" idx="4294967295"/>
          </p:nvPr>
        </p:nvSpPr>
        <p:spPr>
          <a:xfrm>
            <a:off x="5014119" y="1276350"/>
            <a:ext cx="3261518" cy="1447800"/>
          </a:xfrm>
          <a:prstGeom prst="rect">
            <a:avLst/>
          </a:prstGeom>
        </p:spPr>
        <p:txBody>
          <a:bodyPr spcFirstLastPara="1" wrap="square" lIns="91425" tIns="91425" rIns="91425" bIns="91425" anchor="t" anchorCtr="0">
            <a:noAutofit/>
          </a:bodyPr>
          <a:lstStyle/>
          <a:p>
            <a:pPr algn="r">
              <a:buBlip>
                <a:blip r:embed="rId4"/>
              </a:buBlip>
            </a:pPr>
            <a:r>
              <a:rPr lang="en-US" sz="1000" b="1" dirty="0" smtClean="0">
                <a:solidFill>
                  <a:schemeClr val="accent1">
                    <a:lumMod val="75000"/>
                  </a:schemeClr>
                </a:solidFill>
              </a:rPr>
              <a:t>TREATMENT AND REVENUE MONITORING</a:t>
            </a:r>
          </a:p>
          <a:p>
            <a:pPr algn="r">
              <a:buNone/>
            </a:pPr>
            <a:r>
              <a:rPr lang="en-US" sz="1000" dirty="0" smtClean="0"/>
              <a:t>	Category wise patient treatment can be easily tracked down with prescription and admissions details. Not just this, step-by-step treatment can be monitored via user id or registered contact for bill generation. </a:t>
            </a:r>
            <a:endParaRPr lang="en-US" sz="1000" dirty="0"/>
          </a:p>
        </p:txBody>
      </p:sp>
      <p:sp>
        <p:nvSpPr>
          <p:cNvPr id="345" name="Google Shape;345;p32"/>
          <p:cNvSpPr txBox="1">
            <a:spLocks noGrp="1"/>
          </p:cNvSpPr>
          <p:nvPr>
            <p:ph type="subTitle" idx="4294967295"/>
          </p:nvPr>
        </p:nvSpPr>
        <p:spPr>
          <a:xfrm>
            <a:off x="0" y="1123950"/>
            <a:ext cx="2514600" cy="1676400"/>
          </a:xfrm>
          <a:prstGeom prst="rect">
            <a:avLst/>
          </a:prstGeom>
        </p:spPr>
        <p:txBody>
          <a:bodyPr spcFirstLastPara="1" wrap="square" lIns="91425" tIns="91425" rIns="91425" bIns="91425" anchor="t" anchorCtr="0">
            <a:noAutofit/>
          </a:bodyPr>
          <a:lstStyle/>
          <a:p>
            <a:pPr>
              <a:buBlip>
                <a:blip r:embed="rId4"/>
              </a:buBlip>
            </a:pPr>
            <a:r>
              <a:rPr lang="en-US" sz="1000" b="1" dirty="0" smtClean="0">
                <a:solidFill>
                  <a:schemeClr val="accent1">
                    <a:lumMod val="75000"/>
                  </a:schemeClr>
                </a:solidFill>
              </a:rPr>
              <a:t>IMPROVE FUNCTIONING</a:t>
            </a:r>
          </a:p>
          <a:p>
            <a:pPr>
              <a:buNone/>
            </a:pPr>
            <a:r>
              <a:rPr lang="en-US" sz="1000" dirty="0" smtClean="0"/>
              <a:t>	Our Dental Software was designed to ‘unify and subsequently nullify’ all the grey areas in administrative practices and synchronize Hospital and Patient Management with ease. </a:t>
            </a:r>
            <a:endParaRPr lang="en-US" sz="1000" dirty="0"/>
          </a:p>
        </p:txBody>
      </p:sp>
      <p:sp>
        <p:nvSpPr>
          <p:cNvPr id="346" name="Google Shape;346;p32"/>
          <p:cNvSpPr txBox="1">
            <a:spLocks noGrp="1"/>
          </p:cNvSpPr>
          <p:nvPr>
            <p:ph type="subTitle" idx="4294967295"/>
          </p:nvPr>
        </p:nvSpPr>
        <p:spPr>
          <a:xfrm>
            <a:off x="4861719" y="3181350"/>
            <a:ext cx="3505200" cy="1531904"/>
          </a:xfrm>
          <a:prstGeom prst="rect">
            <a:avLst/>
          </a:prstGeom>
        </p:spPr>
        <p:txBody>
          <a:bodyPr spcFirstLastPara="1" wrap="square" lIns="91425" tIns="91425" rIns="91425" bIns="91425" anchor="t" anchorCtr="0">
            <a:noAutofit/>
          </a:bodyPr>
          <a:lstStyle/>
          <a:p>
            <a:pPr algn="r">
              <a:buBlip>
                <a:blip r:embed="rId4"/>
              </a:buBlip>
            </a:pPr>
            <a:r>
              <a:rPr lang="en-US" sz="1000" b="1" dirty="0" smtClean="0">
                <a:solidFill>
                  <a:schemeClr val="accent1">
                    <a:lumMod val="75000"/>
                  </a:schemeClr>
                </a:solidFill>
              </a:rPr>
              <a:t>DEPARTMENTAL REFERRAL TRACKING</a:t>
            </a:r>
          </a:p>
          <a:p>
            <a:pPr algn="r">
              <a:buNone/>
            </a:pPr>
            <a:r>
              <a:rPr lang="en-US" sz="1000" dirty="0" smtClean="0"/>
              <a:t>	Dental Office Management Software efficiently streamlines the New and Existing Patients to streamline sharing patient records in relevant departments.</a:t>
            </a:r>
          </a:p>
          <a:p>
            <a:pPr algn="r">
              <a:buNone/>
            </a:pPr>
            <a:r>
              <a:rPr lang="en-US" sz="1000" dirty="0" smtClean="0"/>
              <a:t> </a:t>
            </a:r>
            <a:endParaRPr lang="en-US" sz="1000" dirty="0"/>
          </a:p>
        </p:txBody>
      </p:sp>
      <p:grpSp>
        <p:nvGrpSpPr>
          <p:cNvPr id="347" name="Google Shape;347;p32"/>
          <p:cNvGrpSpPr/>
          <p:nvPr/>
        </p:nvGrpSpPr>
        <p:grpSpPr>
          <a:xfrm>
            <a:off x="3185319" y="1352550"/>
            <a:ext cx="2286000" cy="2286000"/>
            <a:chOff x="2911613" y="1235600"/>
            <a:chExt cx="3320770" cy="3045666"/>
          </a:xfrm>
        </p:grpSpPr>
        <p:grpSp>
          <p:nvGrpSpPr>
            <p:cNvPr id="348" name="Google Shape;348;p32"/>
            <p:cNvGrpSpPr/>
            <p:nvPr/>
          </p:nvGrpSpPr>
          <p:grpSpPr>
            <a:xfrm>
              <a:off x="2916336" y="1235600"/>
              <a:ext cx="1655723" cy="1861658"/>
              <a:chOff x="2916336" y="1235600"/>
              <a:chExt cx="1655723" cy="1861658"/>
            </a:xfrm>
          </p:grpSpPr>
          <p:sp>
            <p:nvSpPr>
              <p:cNvPr id="349" name="Google Shape;349;p32"/>
              <p:cNvSpPr/>
              <p:nvPr/>
            </p:nvSpPr>
            <p:spPr>
              <a:xfrm>
                <a:off x="2916336" y="1235600"/>
                <a:ext cx="1655723" cy="1861658"/>
              </a:xfrm>
              <a:custGeom>
                <a:avLst/>
                <a:gdLst/>
                <a:ahLst/>
                <a:cxnLst/>
                <a:rect l="l" t="t" r="r" b="b"/>
                <a:pathLst>
                  <a:path w="37153" h="41774" extrusionOk="0">
                    <a:moveTo>
                      <a:pt x="20838" y="1"/>
                    </a:moveTo>
                    <a:cubicBezTo>
                      <a:pt x="9260" y="1"/>
                      <a:pt x="0" y="9366"/>
                      <a:pt x="0" y="20944"/>
                    </a:cubicBezTo>
                    <a:cubicBezTo>
                      <a:pt x="0" y="25795"/>
                      <a:pt x="1658" y="30310"/>
                      <a:pt x="4410" y="33837"/>
                    </a:cubicBezTo>
                    <a:cubicBezTo>
                      <a:pt x="8272" y="38687"/>
                      <a:pt x="14224" y="41773"/>
                      <a:pt x="20838" y="41773"/>
                    </a:cubicBezTo>
                    <a:cubicBezTo>
                      <a:pt x="27452" y="41773"/>
                      <a:pt x="33290" y="38687"/>
                      <a:pt x="37152" y="33951"/>
                    </a:cubicBezTo>
                    <a:cubicBezTo>
                      <a:pt x="34286" y="30310"/>
                      <a:pt x="32628" y="25795"/>
                      <a:pt x="32628" y="20944"/>
                    </a:cubicBezTo>
                    <a:cubicBezTo>
                      <a:pt x="32628" y="15980"/>
                      <a:pt x="34286" y="11465"/>
                      <a:pt x="37152" y="7823"/>
                    </a:cubicBezTo>
                    <a:cubicBezTo>
                      <a:pt x="33290" y="3087"/>
                      <a:pt x="27452" y="1"/>
                      <a:pt x="20838" y="1"/>
                    </a:cubicBezTo>
                    <a:close/>
                  </a:path>
                </a:pathLst>
              </a:custGeom>
              <a:solidFill>
                <a:srgbClr val="01F9C0">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3600897" y="1951276"/>
                <a:ext cx="483056" cy="430274"/>
              </a:xfrm>
              <a:custGeom>
                <a:avLst/>
                <a:gdLst/>
                <a:ahLst/>
                <a:cxnLst/>
                <a:rect l="l" t="t" r="r" b="b"/>
                <a:pathLst>
                  <a:path w="11815" h="10524" extrusionOk="0">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32"/>
            <p:cNvGrpSpPr/>
            <p:nvPr/>
          </p:nvGrpSpPr>
          <p:grpSpPr>
            <a:xfrm>
              <a:off x="4552322" y="2748586"/>
              <a:ext cx="1660403" cy="1532679"/>
              <a:chOff x="4552322" y="2748586"/>
              <a:chExt cx="1660403" cy="1532679"/>
            </a:xfrm>
          </p:grpSpPr>
          <p:sp>
            <p:nvSpPr>
              <p:cNvPr id="352" name="Google Shape;352;p32"/>
              <p:cNvSpPr/>
              <p:nvPr/>
            </p:nvSpPr>
            <p:spPr>
              <a:xfrm>
                <a:off x="4552322" y="2748586"/>
                <a:ext cx="1660403" cy="1532679"/>
              </a:xfrm>
              <a:custGeom>
                <a:avLst/>
                <a:gdLst/>
                <a:ahLst/>
                <a:cxnLst/>
                <a:rect l="l" t="t" r="r" b="b"/>
                <a:pathLst>
                  <a:path w="37258" h="34392" extrusionOk="0">
                    <a:moveTo>
                      <a:pt x="441" y="0"/>
                    </a:moveTo>
                    <a:cubicBezTo>
                      <a:pt x="3307" y="3528"/>
                      <a:pt x="4956" y="8043"/>
                      <a:pt x="4956" y="12893"/>
                    </a:cubicBezTo>
                    <a:cubicBezTo>
                      <a:pt x="4956" y="18078"/>
                      <a:pt x="3087" y="22814"/>
                      <a:pt x="0" y="26455"/>
                    </a:cubicBezTo>
                    <a:cubicBezTo>
                      <a:pt x="3854" y="31306"/>
                      <a:pt x="9806" y="34392"/>
                      <a:pt x="16420" y="34392"/>
                    </a:cubicBezTo>
                    <a:cubicBezTo>
                      <a:pt x="27998" y="34392"/>
                      <a:pt x="37257" y="25018"/>
                      <a:pt x="37257" y="13448"/>
                    </a:cubicBezTo>
                    <a:cubicBezTo>
                      <a:pt x="37257" y="8484"/>
                      <a:pt x="35600" y="3969"/>
                      <a:pt x="32734" y="441"/>
                    </a:cubicBezTo>
                    <a:cubicBezTo>
                      <a:pt x="28880" y="4956"/>
                      <a:pt x="23148" y="7822"/>
                      <a:pt x="16755" y="7822"/>
                    </a:cubicBezTo>
                    <a:cubicBezTo>
                      <a:pt x="10141" y="7822"/>
                      <a:pt x="4295" y="4736"/>
                      <a:pt x="441" y="0"/>
                    </a:cubicBezTo>
                    <a:close/>
                  </a:path>
                </a:pathLst>
              </a:custGeom>
              <a:solidFill>
                <a:srgbClr val="A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2"/>
              <p:cNvGrpSpPr/>
              <p:nvPr/>
            </p:nvGrpSpPr>
            <p:grpSpPr>
              <a:xfrm>
                <a:off x="5083706" y="3181661"/>
                <a:ext cx="493359" cy="483097"/>
                <a:chOff x="-22881800" y="1971800"/>
                <a:chExt cx="301675" cy="295400"/>
              </a:xfrm>
            </p:grpSpPr>
            <p:sp>
              <p:nvSpPr>
                <p:cNvPr id="354" name="Google Shape;354;p32"/>
                <p:cNvSpPr/>
                <p:nvPr/>
              </p:nvSpPr>
              <p:spPr>
                <a:xfrm>
                  <a:off x="-22773100" y="2041900"/>
                  <a:ext cx="86650" cy="86675"/>
                </a:xfrm>
                <a:custGeom>
                  <a:avLst/>
                  <a:gdLst/>
                  <a:ahLst/>
                  <a:cxnLst/>
                  <a:rect l="l" t="t" r="r" b="b"/>
                  <a:pathLst>
                    <a:path w="3466" h="3467" extrusionOk="0">
                      <a:moveTo>
                        <a:pt x="1733" y="725"/>
                      </a:moveTo>
                      <a:cubicBezTo>
                        <a:pt x="2268" y="725"/>
                        <a:pt x="2741" y="1198"/>
                        <a:pt x="2741" y="1734"/>
                      </a:cubicBezTo>
                      <a:cubicBezTo>
                        <a:pt x="2741" y="2269"/>
                        <a:pt x="2300" y="2742"/>
                        <a:pt x="1733" y="2742"/>
                      </a:cubicBezTo>
                      <a:cubicBezTo>
                        <a:pt x="1134" y="2742"/>
                        <a:pt x="693" y="2269"/>
                        <a:pt x="693" y="1734"/>
                      </a:cubicBezTo>
                      <a:cubicBezTo>
                        <a:pt x="693" y="1198"/>
                        <a:pt x="1166" y="725"/>
                        <a:pt x="1733" y="725"/>
                      </a:cubicBezTo>
                      <a:close/>
                      <a:moveTo>
                        <a:pt x="1733" y="1"/>
                      </a:moveTo>
                      <a:cubicBezTo>
                        <a:pt x="788" y="1"/>
                        <a:pt x="0" y="788"/>
                        <a:pt x="0" y="1734"/>
                      </a:cubicBezTo>
                      <a:cubicBezTo>
                        <a:pt x="0" y="2679"/>
                        <a:pt x="788" y="3466"/>
                        <a:pt x="1733" y="3466"/>
                      </a:cubicBezTo>
                      <a:cubicBezTo>
                        <a:pt x="2678" y="3466"/>
                        <a:pt x="3466" y="2679"/>
                        <a:pt x="3466" y="1734"/>
                      </a:cubicBezTo>
                      <a:cubicBezTo>
                        <a:pt x="3466" y="757"/>
                        <a:pt x="2678" y="1"/>
                        <a:pt x="17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22737675" y="2145075"/>
                  <a:ext cx="51225" cy="51225"/>
                </a:xfrm>
                <a:custGeom>
                  <a:avLst/>
                  <a:gdLst/>
                  <a:ahLst/>
                  <a:cxnLst/>
                  <a:rect l="l" t="t" r="r" b="b"/>
                  <a:pathLst>
                    <a:path w="2049" h="2049" extrusionOk="0">
                      <a:moveTo>
                        <a:pt x="1009" y="726"/>
                      </a:moveTo>
                      <a:cubicBezTo>
                        <a:pt x="1198" y="726"/>
                        <a:pt x="1387" y="883"/>
                        <a:pt x="1387" y="1072"/>
                      </a:cubicBezTo>
                      <a:cubicBezTo>
                        <a:pt x="1387" y="1261"/>
                        <a:pt x="1198" y="1419"/>
                        <a:pt x="1009" y="1419"/>
                      </a:cubicBezTo>
                      <a:cubicBezTo>
                        <a:pt x="820" y="1419"/>
                        <a:pt x="662" y="1261"/>
                        <a:pt x="662" y="1072"/>
                      </a:cubicBezTo>
                      <a:cubicBezTo>
                        <a:pt x="662" y="883"/>
                        <a:pt x="820" y="726"/>
                        <a:pt x="1009" y="726"/>
                      </a:cubicBezTo>
                      <a:close/>
                      <a:moveTo>
                        <a:pt x="1009" y="1"/>
                      </a:moveTo>
                      <a:cubicBezTo>
                        <a:pt x="410" y="1"/>
                        <a:pt x="1" y="473"/>
                        <a:pt x="1" y="1041"/>
                      </a:cubicBezTo>
                      <a:cubicBezTo>
                        <a:pt x="1" y="1608"/>
                        <a:pt x="473" y="2049"/>
                        <a:pt x="1009" y="2049"/>
                      </a:cubicBezTo>
                      <a:cubicBezTo>
                        <a:pt x="1576" y="2049"/>
                        <a:pt x="2049" y="1576"/>
                        <a:pt x="2049" y="1041"/>
                      </a:cubicBezTo>
                      <a:cubicBezTo>
                        <a:pt x="2049" y="473"/>
                        <a:pt x="1576" y="1"/>
                        <a:pt x="100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2807775" y="21104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2773100" y="2163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2669150" y="21104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662" y="190"/>
                        <a:pt x="568" y="1"/>
                        <a:pt x="3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22881800" y="1971800"/>
                  <a:ext cx="301675" cy="295400"/>
                </a:xfrm>
                <a:custGeom>
                  <a:avLst/>
                  <a:gdLst/>
                  <a:ahLst/>
                  <a:cxnLst/>
                  <a:rect l="l" t="t" r="r" b="b"/>
                  <a:pathLst>
                    <a:path w="12067" h="11816" extrusionOk="0">
                      <a:moveTo>
                        <a:pt x="6081" y="2112"/>
                      </a:moveTo>
                      <a:cubicBezTo>
                        <a:pt x="6553" y="2112"/>
                        <a:pt x="6963" y="2175"/>
                        <a:pt x="7373" y="2332"/>
                      </a:cubicBezTo>
                      <a:cubicBezTo>
                        <a:pt x="8633" y="2805"/>
                        <a:pt x="9578" y="3907"/>
                        <a:pt x="9798" y="5262"/>
                      </a:cubicBezTo>
                      <a:cubicBezTo>
                        <a:pt x="9861" y="5451"/>
                        <a:pt x="9861" y="5672"/>
                        <a:pt x="9861" y="5924"/>
                      </a:cubicBezTo>
                      <a:cubicBezTo>
                        <a:pt x="9861" y="6144"/>
                        <a:pt x="9861" y="6333"/>
                        <a:pt x="9798" y="6585"/>
                      </a:cubicBezTo>
                      <a:cubicBezTo>
                        <a:pt x="9609" y="7909"/>
                        <a:pt x="8633" y="9043"/>
                        <a:pt x="7373" y="9484"/>
                      </a:cubicBezTo>
                      <a:cubicBezTo>
                        <a:pt x="6963" y="9673"/>
                        <a:pt x="6522" y="9736"/>
                        <a:pt x="6081" y="9736"/>
                      </a:cubicBezTo>
                      <a:cubicBezTo>
                        <a:pt x="5640" y="9736"/>
                        <a:pt x="5167" y="9673"/>
                        <a:pt x="4758" y="9484"/>
                      </a:cubicBezTo>
                      <a:cubicBezTo>
                        <a:pt x="3497" y="9043"/>
                        <a:pt x="2552" y="7909"/>
                        <a:pt x="2332" y="6585"/>
                      </a:cubicBezTo>
                      <a:cubicBezTo>
                        <a:pt x="2300" y="6396"/>
                        <a:pt x="2300" y="6144"/>
                        <a:pt x="2300" y="5924"/>
                      </a:cubicBezTo>
                      <a:cubicBezTo>
                        <a:pt x="2300" y="5672"/>
                        <a:pt x="2300" y="5483"/>
                        <a:pt x="2332" y="5262"/>
                      </a:cubicBezTo>
                      <a:cubicBezTo>
                        <a:pt x="2552" y="3907"/>
                        <a:pt x="3497" y="2805"/>
                        <a:pt x="4758" y="2332"/>
                      </a:cubicBezTo>
                      <a:cubicBezTo>
                        <a:pt x="5167" y="2175"/>
                        <a:pt x="5608" y="2112"/>
                        <a:pt x="6081" y="2112"/>
                      </a:cubicBezTo>
                      <a:close/>
                      <a:moveTo>
                        <a:pt x="5329" y="1"/>
                      </a:moveTo>
                      <a:cubicBezTo>
                        <a:pt x="5238" y="1"/>
                        <a:pt x="5151" y="32"/>
                        <a:pt x="5104" y="95"/>
                      </a:cubicBezTo>
                      <a:cubicBezTo>
                        <a:pt x="4978" y="221"/>
                        <a:pt x="4978" y="442"/>
                        <a:pt x="5104" y="568"/>
                      </a:cubicBezTo>
                      <a:cubicBezTo>
                        <a:pt x="5356" y="851"/>
                        <a:pt x="5577" y="1072"/>
                        <a:pt x="5640" y="1387"/>
                      </a:cubicBezTo>
                      <a:cubicBezTo>
                        <a:pt x="5356" y="1419"/>
                        <a:pt x="5041" y="1482"/>
                        <a:pt x="4789" y="1545"/>
                      </a:cubicBezTo>
                      <a:cubicBezTo>
                        <a:pt x="4506" y="1041"/>
                        <a:pt x="4096" y="851"/>
                        <a:pt x="3592" y="599"/>
                      </a:cubicBezTo>
                      <a:cubicBezTo>
                        <a:pt x="3551" y="583"/>
                        <a:pt x="3506" y="575"/>
                        <a:pt x="3461" y="575"/>
                      </a:cubicBezTo>
                      <a:cubicBezTo>
                        <a:pt x="3329" y="575"/>
                        <a:pt x="3189" y="640"/>
                        <a:pt x="3119" y="757"/>
                      </a:cubicBezTo>
                      <a:cubicBezTo>
                        <a:pt x="3056" y="914"/>
                        <a:pt x="3119" y="1167"/>
                        <a:pt x="3277" y="1230"/>
                      </a:cubicBezTo>
                      <a:cubicBezTo>
                        <a:pt x="3623" y="1387"/>
                        <a:pt x="3907" y="1545"/>
                        <a:pt x="4065" y="1828"/>
                      </a:cubicBezTo>
                      <a:cubicBezTo>
                        <a:pt x="3781" y="1954"/>
                        <a:pt x="3560" y="2112"/>
                        <a:pt x="3308" y="2269"/>
                      </a:cubicBezTo>
                      <a:cubicBezTo>
                        <a:pt x="2899" y="1860"/>
                        <a:pt x="2426" y="1828"/>
                        <a:pt x="1891" y="1734"/>
                      </a:cubicBezTo>
                      <a:cubicBezTo>
                        <a:pt x="1702" y="1734"/>
                        <a:pt x="1544" y="1860"/>
                        <a:pt x="1513" y="2049"/>
                      </a:cubicBezTo>
                      <a:cubicBezTo>
                        <a:pt x="1513" y="2269"/>
                        <a:pt x="1639" y="2427"/>
                        <a:pt x="1828" y="2458"/>
                      </a:cubicBezTo>
                      <a:cubicBezTo>
                        <a:pt x="2206" y="2490"/>
                        <a:pt x="2489" y="2521"/>
                        <a:pt x="2773" y="2742"/>
                      </a:cubicBezTo>
                      <a:cubicBezTo>
                        <a:pt x="2584" y="2931"/>
                        <a:pt x="2363" y="3151"/>
                        <a:pt x="2206" y="3403"/>
                      </a:cubicBezTo>
                      <a:cubicBezTo>
                        <a:pt x="1964" y="3318"/>
                        <a:pt x="1741" y="3284"/>
                        <a:pt x="1524" y="3284"/>
                      </a:cubicBezTo>
                      <a:cubicBezTo>
                        <a:pt x="1259" y="3284"/>
                        <a:pt x="1002" y="3334"/>
                        <a:pt x="725" y="3403"/>
                      </a:cubicBezTo>
                      <a:cubicBezTo>
                        <a:pt x="536" y="3435"/>
                        <a:pt x="441" y="3624"/>
                        <a:pt x="473" y="3844"/>
                      </a:cubicBezTo>
                      <a:cubicBezTo>
                        <a:pt x="526" y="4003"/>
                        <a:pt x="667" y="4073"/>
                        <a:pt x="823" y="4073"/>
                      </a:cubicBezTo>
                      <a:cubicBezTo>
                        <a:pt x="853" y="4073"/>
                        <a:pt x="883" y="4070"/>
                        <a:pt x="914" y="4065"/>
                      </a:cubicBezTo>
                      <a:cubicBezTo>
                        <a:pt x="1162" y="3989"/>
                        <a:pt x="1352" y="3947"/>
                        <a:pt x="1534" y="3947"/>
                      </a:cubicBezTo>
                      <a:cubicBezTo>
                        <a:pt x="1652" y="3947"/>
                        <a:pt x="1766" y="3965"/>
                        <a:pt x="1891" y="4002"/>
                      </a:cubicBezTo>
                      <a:cubicBezTo>
                        <a:pt x="1796" y="4254"/>
                        <a:pt x="1670" y="4538"/>
                        <a:pt x="1639" y="4821"/>
                      </a:cubicBezTo>
                      <a:cubicBezTo>
                        <a:pt x="1040" y="4821"/>
                        <a:pt x="630" y="5042"/>
                        <a:pt x="221" y="5357"/>
                      </a:cubicBezTo>
                      <a:cubicBezTo>
                        <a:pt x="63" y="5483"/>
                        <a:pt x="0" y="5672"/>
                        <a:pt x="126" y="5829"/>
                      </a:cubicBezTo>
                      <a:cubicBezTo>
                        <a:pt x="221" y="5924"/>
                        <a:pt x="284" y="5987"/>
                        <a:pt x="410" y="5987"/>
                      </a:cubicBezTo>
                      <a:cubicBezTo>
                        <a:pt x="473" y="5987"/>
                        <a:pt x="567" y="5955"/>
                        <a:pt x="599" y="5924"/>
                      </a:cubicBezTo>
                      <a:cubicBezTo>
                        <a:pt x="914" y="5672"/>
                        <a:pt x="1198" y="5514"/>
                        <a:pt x="1513" y="5514"/>
                      </a:cubicBezTo>
                      <a:lnTo>
                        <a:pt x="1513" y="5924"/>
                      </a:lnTo>
                      <a:cubicBezTo>
                        <a:pt x="1513" y="6081"/>
                        <a:pt x="1513" y="6239"/>
                        <a:pt x="1544" y="6396"/>
                      </a:cubicBezTo>
                      <a:cubicBezTo>
                        <a:pt x="1009" y="6585"/>
                        <a:pt x="725" y="6932"/>
                        <a:pt x="410" y="7373"/>
                      </a:cubicBezTo>
                      <a:cubicBezTo>
                        <a:pt x="284" y="7531"/>
                        <a:pt x="315" y="7720"/>
                        <a:pt x="473" y="7846"/>
                      </a:cubicBezTo>
                      <a:cubicBezTo>
                        <a:pt x="567" y="7877"/>
                        <a:pt x="599" y="7940"/>
                        <a:pt x="694" y="7940"/>
                      </a:cubicBezTo>
                      <a:cubicBezTo>
                        <a:pt x="788" y="7940"/>
                        <a:pt x="914" y="7877"/>
                        <a:pt x="946" y="7783"/>
                      </a:cubicBezTo>
                      <a:cubicBezTo>
                        <a:pt x="1198" y="7467"/>
                        <a:pt x="1355" y="7215"/>
                        <a:pt x="1670" y="7089"/>
                      </a:cubicBezTo>
                      <a:cubicBezTo>
                        <a:pt x="1733" y="7373"/>
                        <a:pt x="1828" y="7657"/>
                        <a:pt x="1985" y="7940"/>
                      </a:cubicBezTo>
                      <a:cubicBezTo>
                        <a:pt x="1544" y="8287"/>
                        <a:pt x="1387" y="8728"/>
                        <a:pt x="1229" y="9232"/>
                      </a:cubicBezTo>
                      <a:cubicBezTo>
                        <a:pt x="1198" y="9421"/>
                        <a:pt x="1324" y="9610"/>
                        <a:pt x="1481" y="9673"/>
                      </a:cubicBezTo>
                      <a:lnTo>
                        <a:pt x="1544" y="9673"/>
                      </a:lnTo>
                      <a:cubicBezTo>
                        <a:pt x="1702" y="9673"/>
                        <a:pt x="1828" y="9547"/>
                        <a:pt x="1891" y="9389"/>
                      </a:cubicBezTo>
                      <a:cubicBezTo>
                        <a:pt x="2017" y="8980"/>
                        <a:pt x="2111" y="8728"/>
                        <a:pt x="2332" y="8476"/>
                      </a:cubicBezTo>
                      <a:cubicBezTo>
                        <a:pt x="2489" y="8728"/>
                        <a:pt x="2678" y="8948"/>
                        <a:pt x="2899" y="9137"/>
                      </a:cubicBezTo>
                      <a:cubicBezTo>
                        <a:pt x="2584" y="9610"/>
                        <a:pt x="2615" y="10082"/>
                        <a:pt x="2647" y="10649"/>
                      </a:cubicBezTo>
                      <a:cubicBezTo>
                        <a:pt x="2647" y="10839"/>
                        <a:pt x="2804" y="10965"/>
                        <a:pt x="2993" y="10965"/>
                      </a:cubicBezTo>
                      <a:lnTo>
                        <a:pt x="3056" y="10965"/>
                      </a:lnTo>
                      <a:cubicBezTo>
                        <a:pt x="3245" y="10965"/>
                        <a:pt x="3371" y="10775"/>
                        <a:pt x="3371" y="10555"/>
                      </a:cubicBezTo>
                      <a:cubicBezTo>
                        <a:pt x="3308" y="10177"/>
                        <a:pt x="3308" y="9862"/>
                        <a:pt x="3434" y="9578"/>
                      </a:cubicBezTo>
                      <a:cubicBezTo>
                        <a:pt x="3686" y="9736"/>
                        <a:pt x="3907" y="9893"/>
                        <a:pt x="4191" y="10019"/>
                      </a:cubicBezTo>
                      <a:cubicBezTo>
                        <a:pt x="4065" y="10555"/>
                        <a:pt x="4222" y="10996"/>
                        <a:pt x="4474" y="11500"/>
                      </a:cubicBezTo>
                      <a:cubicBezTo>
                        <a:pt x="4506" y="11626"/>
                        <a:pt x="4663" y="11721"/>
                        <a:pt x="4789" y="11721"/>
                      </a:cubicBezTo>
                      <a:cubicBezTo>
                        <a:pt x="4821" y="11721"/>
                        <a:pt x="4884" y="11721"/>
                        <a:pt x="4947" y="11658"/>
                      </a:cubicBezTo>
                      <a:cubicBezTo>
                        <a:pt x="5104" y="11595"/>
                        <a:pt x="5167" y="11406"/>
                        <a:pt x="5104" y="11185"/>
                      </a:cubicBezTo>
                      <a:cubicBezTo>
                        <a:pt x="4947" y="10839"/>
                        <a:pt x="4821" y="10555"/>
                        <a:pt x="4852" y="10240"/>
                      </a:cubicBezTo>
                      <a:lnTo>
                        <a:pt x="4852" y="10240"/>
                      </a:lnTo>
                      <a:cubicBezTo>
                        <a:pt x="5136" y="10334"/>
                        <a:pt x="5419" y="10366"/>
                        <a:pt x="5734" y="10397"/>
                      </a:cubicBezTo>
                      <a:cubicBezTo>
                        <a:pt x="5797" y="10965"/>
                        <a:pt x="6112" y="11311"/>
                        <a:pt x="6522" y="11721"/>
                      </a:cubicBezTo>
                      <a:cubicBezTo>
                        <a:pt x="6585" y="11784"/>
                        <a:pt x="6679" y="11815"/>
                        <a:pt x="6742" y="11815"/>
                      </a:cubicBezTo>
                      <a:cubicBezTo>
                        <a:pt x="6837" y="11815"/>
                        <a:pt x="6931" y="11784"/>
                        <a:pt x="6994" y="11721"/>
                      </a:cubicBezTo>
                      <a:cubicBezTo>
                        <a:pt x="7089" y="11595"/>
                        <a:pt x="7089" y="11343"/>
                        <a:pt x="6994" y="11248"/>
                      </a:cubicBezTo>
                      <a:cubicBezTo>
                        <a:pt x="6711" y="10965"/>
                        <a:pt x="6522" y="10712"/>
                        <a:pt x="6427" y="10397"/>
                      </a:cubicBezTo>
                      <a:cubicBezTo>
                        <a:pt x="6711" y="10366"/>
                        <a:pt x="7026" y="10334"/>
                        <a:pt x="7310" y="10240"/>
                      </a:cubicBezTo>
                      <a:cubicBezTo>
                        <a:pt x="7562" y="10775"/>
                        <a:pt x="7971" y="10965"/>
                        <a:pt x="8475" y="11185"/>
                      </a:cubicBezTo>
                      <a:cubicBezTo>
                        <a:pt x="8507" y="11248"/>
                        <a:pt x="8570" y="11248"/>
                        <a:pt x="8633" y="11248"/>
                      </a:cubicBezTo>
                      <a:cubicBezTo>
                        <a:pt x="8759" y="11248"/>
                        <a:pt x="8885" y="11154"/>
                        <a:pt x="8948" y="11028"/>
                      </a:cubicBezTo>
                      <a:cubicBezTo>
                        <a:pt x="9042" y="10870"/>
                        <a:pt x="8948" y="10649"/>
                        <a:pt x="8790" y="10555"/>
                      </a:cubicBezTo>
                      <a:cubicBezTo>
                        <a:pt x="8444" y="10397"/>
                        <a:pt x="8160" y="10240"/>
                        <a:pt x="8003" y="9988"/>
                      </a:cubicBezTo>
                      <a:cubicBezTo>
                        <a:pt x="8286" y="9862"/>
                        <a:pt x="8507" y="9704"/>
                        <a:pt x="8759" y="9547"/>
                      </a:cubicBezTo>
                      <a:cubicBezTo>
                        <a:pt x="9200" y="9925"/>
                        <a:pt x="9672" y="9988"/>
                        <a:pt x="10176" y="10051"/>
                      </a:cubicBezTo>
                      <a:lnTo>
                        <a:pt x="10208" y="10051"/>
                      </a:lnTo>
                      <a:cubicBezTo>
                        <a:pt x="10397" y="10051"/>
                        <a:pt x="10523" y="9925"/>
                        <a:pt x="10555" y="9736"/>
                      </a:cubicBezTo>
                      <a:cubicBezTo>
                        <a:pt x="10555" y="9547"/>
                        <a:pt x="10460" y="9389"/>
                        <a:pt x="10240" y="9358"/>
                      </a:cubicBezTo>
                      <a:cubicBezTo>
                        <a:pt x="9861" y="9295"/>
                        <a:pt x="9578" y="9263"/>
                        <a:pt x="9294" y="9074"/>
                      </a:cubicBezTo>
                      <a:cubicBezTo>
                        <a:pt x="9515" y="8885"/>
                        <a:pt x="9704" y="8633"/>
                        <a:pt x="9861" y="8413"/>
                      </a:cubicBezTo>
                      <a:cubicBezTo>
                        <a:pt x="10082" y="8476"/>
                        <a:pt x="10303" y="8507"/>
                        <a:pt x="10523" y="8507"/>
                      </a:cubicBezTo>
                      <a:cubicBezTo>
                        <a:pt x="10807" y="8507"/>
                        <a:pt x="11090" y="8444"/>
                        <a:pt x="11405" y="8350"/>
                      </a:cubicBezTo>
                      <a:cubicBezTo>
                        <a:pt x="11594" y="8318"/>
                        <a:pt x="11657" y="8129"/>
                        <a:pt x="11626" y="7940"/>
                      </a:cubicBezTo>
                      <a:cubicBezTo>
                        <a:pt x="11599" y="7754"/>
                        <a:pt x="11461" y="7680"/>
                        <a:pt x="11287" y="7680"/>
                      </a:cubicBezTo>
                      <a:cubicBezTo>
                        <a:pt x="11254" y="7680"/>
                        <a:pt x="11220" y="7683"/>
                        <a:pt x="11185" y="7688"/>
                      </a:cubicBezTo>
                      <a:cubicBezTo>
                        <a:pt x="10933" y="7772"/>
                        <a:pt x="10723" y="7814"/>
                        <a:pt x="10517" y="7814"/>
                      </a:cubicBezTo>
                      <a:cubicBezTo>
                        <a:pt x="10415" y="7814"/>
                        <a:pt x="10313" y="7804"/>
                        <a:pt x="10208" y="7783"/>
                      </a:cubicBezTo>
                      <a:cubicBezTo>
                        <a:pt x="10334" y="7499"/>
                        <a:pt x="10460" y="7215"/>
                        <a:pt x="10492" y="6932"/>
                      </a:cubicBezTo>
                      <a:lnTo>
                        <a:pt x="10523" y="6932"/>
                      </a:lnTo>
                      <a:cubicBezTo>
                        <a:pt x="11090" y="6932"/>
                        <a:pt x="11468" y="6711"/>
                        <a:pt x="11909" y="6396"/>
                      </a:cubicBezTo>
                      <a:cubicBezTo>
                        <a:pt x="12004" y="6333"/>
                        <a:pt x="12067" y="6144"/>
                        <a:pt x="11941" y="5987"/>
                      </a:cubicBezTo>
                      <a:cubicBezTo>
                        <a:pt x="11867" y="5895"/>
                        <a:pt x="11773" y="5846"/>
                        <a:pt x="11675" y="5846"/>
                      </a:cubicBezTo>
                      <a:cubicBezTo>
                        <a:pt x="11605" y="5846"/>
                        <a:pt x="11534" y="5871"/>
                        <a:pt x="11468" y="5924"/>
                      </a:cubicBezTo>
                      <a:cubicBezTo>
                        <a:pt x="11153" y="6144"/>
                        <a:pt x="10870" y="6302"/>
                        <a:pt x="10555" y="6302"/>
                      </a:cubicBezTo>
                      <a:lnTo>
                        <a:pt x="10555" y="5924"/>
                      </a:lnTo>
                      <a:cubicBezTo>
                        <a:pt x="10555" y="5766"/>
                        <a:pt x="10555" y="5609"/>
                        <a:pt x="10523" y="5451"/>
                      </a:cubicBezTo>
                      <a:cubicBezTo>
                        <a:pt x="11090" y="5262"/>
                        <a:pt x="11342" y="4884"/>
                        <a:pt x="11657" y="4475"/>
                      </a:cubicBezTo>
                      <a:cubicBezTo>
                        <a:pt x="11783" y="4317"/>
                        <a:pt x="11752" y="4096"/>
                        <a:pt x="11594" y="4002"/>
                      </a:cubicBezTo>
                      <a:cubicBezTo>
                        <a:pt x="11528" y="3949"/>
                        <a:pt x="11457" y="3924"/>
                        <a:pt x="11387" y="3924"/>
                      </a:cubicBezTo>
                      <a:cubicBezTo>
                        <a:pt x="11290" y="3924"/>
                        <a:pt x="11195" y="3973"/>
                        <a:pt x="11122" y="4065"/>
                      </a:cubicBezTo>
                      <a:cubicBezTo>
                        <a:pt x="10870" y="4380"/>
                        <a:pt x="10712" y="4632"/>
                        <a:pt x="10397" y="4727"/>
                      </a:cubicBezTo>
                      <a:cubicBezTo>
                        <a:pt x="10334" y="4475"/>
                        <a:pt x="10240" y="4191"/>
                        <a:pt x="10082" y="3907"/>
                      </a:cubicBezTo>
                      <a:cubicBezTo>
                        <a:pt x="10523" y="3561"/>
                        <a:pt x="10681" y="3120"/>
                        <a:pt x="10838" y="2616"/>
                      </a:cubicBezTo>
                      <a:cubicBezTo>
                        <a:pt x="10870" y="2427"/>
                        <a:pt x="10775" y="2206"/>
                        <a:pt x="10618" y="2175"/>
                      </a:cubicBezTo>
                      <a:cubicBezTo>
                        <a:pt x="10595" y="2171"/>
                        <a:pt x="10572" y="2170"/>
                        <a:pt x="10550" y="2170"/>
                      </a:cubicBezTo>
                      <a:cubicBezTo>
                        <a:pt x="10359" y="2170"/>
                        <a:pt x="10205" y="2286"/>
                        <a:pt x="10176" y="2427"/>
                      </a:cubicBezTo>
                      <a:cubicBezTo>
                        <a:pt x="10050" y="2805"/>
                        <a:pt x="9987" y="3088"/>
                        <a:pt x="9735" y="3309"/>
                      </a:cubicBezTo>
                      <a:cubicBezTo>
                        <a:pt x="9578" y="3088"/>
                        <a:pt x="9389" y="2836"/>
                        <a:pt x="9200" y="2647"/>
                      </a:cubicBezTo>
                      <a:cubicBezTo>
                        <a:pt x="9515" y="2175"/>
                        <a:pt x="9452" y="1702"/>
                        <a:pt x="9420" y="1167"/>
                      </a:cubicBezTo>
                      <a:cubicBezTo>
                        <a:pt x="9420" y="946"/>
                        <a:pt x="9231" y="851"/>
                        <a:pt x="9042" y="851"/>
                      </a:cubicBezTo>
                      <a:cubicBezTo>
                        <a:pt x="8822" y="851"/>
                        <a:pt x="8727" y="1041"/>
                        <a:pt x="8727" y="1230"/>
                      </a:cubicBezTo>
                      <a:cubicBezTo>
                        <a:pt x="8759" y="1639"/>
                        <a:pt x="8759" y="1954"/>
                        <a:pt x="8633" y="2206"/>
                      </a:cubicBezTo>
                      <a:cubicBezTo>
                        <a:pt x="8412" y="2049"/>
                        <a:pt x="8160" y="1891"/>
                        <a:pt x="7877" y="1797"/>
                      </a:cubicBezTo>
                      <a:cubicBezTo>
                        <a:pt x="8003" y="1230"/>
                        <a:pt x="7845" y="788"/>
                        <a:pt x="7625" y="284"/>
                      </a:cubicBezTo>
                      <a:cubicBezTo>
                        <a:pt x="7554" y="168"/>
                        <a:pt x="7432" y="103"/>
                        <a:pt x="7297" y="103"/>
                      </a:cubicBezTo>
                      <a:cubicBezTo>
                        <a:pt x="7250" y="103"/>
                        <a:pt x="7201" y="111"/>
                        <a:pt x="7152" y="127"/>
                      </a:cubicBezTo>
                      <a:cubicBezTo>
                        <a:pt x="6994" y="221"/>
                        <a:pt x="6900" y="410"/>
                        <a:pt x="6994" y="599"/>
                      </a:cubicBezTo>
                      <a:cubicBezTo>
                        <a:pt x="7152" y="946"/>
                        <a:pt x="7247" y="1230"/>
                        <a:pt x="7215" y="1545"/>
                      </a:cubicBezTo>
                      <a:cubicBezTo>
                        <a:pt x="6931" y="1482"/>
                        <a:pt x="6679" y="1419"/>
                        <a:pt x="6364" y="1387"/>
                      </a:cubicBezTo>
                      <a:cubicBezTo>
                        <a:pt x="6270" y="851"/>
                        <a:pt x="5955" y="473"/>
                        <a:pt x="5577" y="95"/>
                      </a:cubicBezTo>
                      <a:cubicBezTo>
                        <a:pt x="5514" y="32"/>
                        <a:pt x="5419" y="1"/>
                        <a:pt x="532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0" name="Google Shape;360;p32"/>
            <p:cNvGrpSpPr/>
            <p:nvPr/>
          </p:nvGrpSpPr>
          <p:grpSpPr>
            <a:xfrm>
              <a:off x="2911613" y="2743461"/>
              <a:ext cx="1861614" cy="1513071"/>
              <a:chOff x="2911613" y="2743461"/>
              <a:chExt cx="1861614" cy="1513071"/>
            </a:xfrm>
          </p:grpSpPr>
          <p:sp>
            <p:nvSpPr>
              <p:cNvPr id="361" name="Google Shape;361;p32"/>
              <p:cNvSpPr/>
              <p:nvPr/>
            </p:nvSpPr>
            <p:spPr>
              <a:xfrm>
                <a:off x="2911613" y="2743461"/>
                <a:ext cx="1861614" cy="1513071"/>
              </a:xfrm>
              <a:custGeom>
                <a:avLst/>
                <a:gdLst/>
                <a:ahLst/>
                <a:cxnLst/>
                <a:rect l="l" t="t" r="r" b="b"/>
                <a:pathLst>
                  <a:path w="41773" h="33952" extrusionOk="0">
                    <a:moveTo>
                      <a:pt x="4516" y="1"/>
                    </a:moveTo>
                    <a:cubicBezTo>
                      <a:pt x="1764" y="3643"/>
                      <a:pt x="1" y="8158"/>
                      <a:pt x="1" y="13008"/>
                    </a:cubicBezTo>
                    <a:cubicBezTo>
                      <a:pt x="1" y="24586"/>
                      <a:pt x="9366" y="33951"/>
                      <a:pt x="20944" y="33951"/>
                    </a:cubicBezTo>
                    <a:cubicBezTo>
                      <a:pt x="27337" y="33951"/>
                      <a:pt x="32955" y="31085"/>
                      <a:pt x="36817" y="26570"/>
                    </a:cubicBezTo>
                    <a:cubicBezTo>
                      <a:pt x="39904" y="22929"/>
                      <a:pt x="41773" y="18193"/>
                      <a:pt x="41773" y="13008"/>
                    </a:cubicBezTo>
                    <a:cubicBezTo>
                      <a:pt x="41773" y="8158"/>
                      <a:pt x="40124" y="3643"/>
                      <a:pt x="37258" y="115"/>
                    </a:cubicBezTo>
                    <a:cubicBezTo>
                      <a:pt x="33396" y="4851"/>
                      <a:pt x="27558" y="7937"/>
                      <a:pt x="20944" y="7937"/>
                    </a:cubicBezTo>
                    <a:cubicBezTo>
                      <a:pt x="14330" y="7937"/>
                      <a:pt x="8378" y="4851"/>
                      <a:pt x="4516" y="1"/>
                    </a:cubicBezTo>
                    <a:close/>
                  </a:path>
                </a:pathLst>
              </a:custGeom>
              <a:solidFill>
                <a:schemeClr val="accent1">
                  <a:lumMod val="40000"/>
                  <a:lumOff val="60000"/>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32"/>
              <p:cNvGrpSpPr/>
              <p:nvPr/>
            </p:nvGrpSpPr>
            <p:grpSpPr>
              <a:xfrm>
                <a:off x="3600244" y="3130541"/>
                <a:ext cx="484365" cy="483056"/>
                <a:chOff x="-26215025" y="1971025"/>
                <a:chExt cx="296175" cy="295375"/>
              </a:xfrm>
            </p:grpSpPr>
            <p:sp>
              <p:nvSpPr>
                <p:cNvPr id="363" name="Google Shape;363;p32"/>
                <p:cNvSpPr/>
                <p:nvPr/>
              </p:nvSpPr>
              <p:spPr>
                <a:xfrm>
                  <a:off x="-26092950" y="1971025"/>
                  <a:ext cx="51225" cy="225275"/>
                </a:xfrm>
                <a:custGeom>
                  <a:avLst/>
                  <a:gdLst/>
                  <a:ahLst/>
                  <a:cxnLst/>
                  <a:rect l="l" t="t" r="r" b="b"/>
                  <a:pathLst>
                    <a:path w="2049" h="9011" extrusionOk="0">
                      <a:moveTo>
                        <a:pt x="1009" y="7246"/>
                      </a:moveTo>
                      <a:cubicBezTo>
                        <a:pt x="1198" y="7593"/>
                        <a:pt x="1355" y="7877"/>
                        <a:pt x="1355" y="8003"/>
                      </a:cubicBezTo>
                      <a:cubicBezTo>
                        <a:pt x="1355" y="8192"/>
                        <a:pt x="1198" y="8349"/>
                        <a:pt x="1009" y="8349"/>
                      </a:cubicBezTo>
                      <a:cubicBezTo>
                        <a:pt x="820" y="8349"/>
                        <a:pt x="662" y="8192"/>
                        <a:pt x="662" y="8003"/>
                      </a:cubicBezTo>
                      <a:cubicBezTo>
                        <a:pt x="694" y="7877"/>
                        <a:pt x="820" y="7562"/>
                        <a:pt x="1009" y="7246"/>
                      </a:cubicBezTo>
                      <a:close/>
                      <a:moveTo>
                        <a:pt x="977" y="0"/>
                      </a:moveTo>
                      <a:cubicBezTo>
                        <a:pt x="788" y="0"/>
                        <a:pt x="631" y="158"/>
                        <a:pt x="631" y="347"/>
                      </a:cubicBezTo>
                      <a:lnTo>
                        <a:pt x="631" y="6490"/>
                      </a:lnTo>
                      <a:cubicBezTo>
                        <a:pt x="536" y="6616"/>
                        <a:pt x="410" y="6774"/>
                        <a:pt x="316" y="6963"/>
                      </a:cubicBezTo>
                      <a:cubicBezTo>
                        <a:pt x="32" y="7562"/>
                        <a:pt x="1" y="7845"/>
                        <a:pt x="1" y="8003"/>
                      </a:cubicBezTo>
                      <a:cubicBezTo>
                        <a:pt x="1" y="8601"/>
                        <a:pt x="473" y="9011"/>
                        <a:pt x="1009" y="9011"/>
                      </a:cubicBezTo>
                      <a:cubicBezTo>
                        <a:pt x="1576" y="9011"/>
                        <a:pt x="2048" y="8538"/>
                        <a:pt x="2048" y="8003"/>
                      </a:cubicBezTo>
                      <a:cubicBezTo>
                        <a:pt x="2048" y="7845"/>
                        <a:pt x="1985" y="7593"/>
                        <a:pt x="1639" y="6963"/>
                      </a:cubicBezTo>
                      <a:cubicBezTo>
                        <a:pt x="1513" y="6774"/>
                        <a:pt x="1418" y="6585"/>
                        <a:pt x="1324" y="6490"/>
                      </a:cubicBezTo>
                      <a:lnTo>
                        <a:pt x="1324" y="347"/>
                      </a:lnTo>
                      <a:cubicBezTo>
                        <a:pt x="1324" y="158"/>
                        <a:pt x="1166" y="0"/>
                        <a:pt x="9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26179575"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26163050" y="217895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26145725" y="22144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25988975" y="217895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662" y="158"/>
                        <a:pt x="504" y="1"/>
                        <a:pt x="3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260063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5972450" y="22144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6" y="536"/>
                        <a:pt x="726" y="347"/>
                      </a:cubicBezTo>
                      <a:cubicBezTo>
                        <a:pt x="726" y="158"/>
                        <a:pt x="568" y="0"/>
                        <a:pt x="3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26215025" y="2108850"/>
                  <a:ext cx="296175" cy="157550"/>
                </a:xfrm>
                <a:custGeom>
                  <a:avLst/>
                  <a:gdLst/>
                  <a:ahLst/>
                  <a:cxnLst/>
                  <a:rect l="l" t="t" r="r" b="b"/>
                  <a:pathLst>
                    <a:path w="11847" h="6302" extrusionOk="0">
                      <a:moveTo>
                        <a:pt x="4128" y="725"/>
                      </a:moveTo>
                      <a:cubicBezTo>
                        <a:pt x="3970" y="946"/>
                        <a:pt x="3844" y="1198"/>
                        <a:pt x="3781" y="1418"/>
                      </a:cubicBezTo>
                      <a:cubicBezTo>
                        <a:pt x="3781" y="1450"/>
                        <a:pt x="3749" y="1513"/>
                        <a:pt x="3749" y="1544"/>
                      </a:cubicBezTo>
                      <a:cubicBezTo>
                        <a:pt x="3403" y="1355"/>
                        <a:pt x="2993" y="1261"/>
                        <a:pt x="2615" y="1261"/>
                      </a:cubicBezTo>
                      <a:cubicBezTo>
                        <a:pt x="2111" y="1261"/>
                        <a:pt x="1450" y="1418"/>
                        <a:pt x="1166" y="1891"/>
                      </a:cubicBezTo>
                      <a:cubicBezTo>
                        <a:pt x="1040" y="2080"/>
                        <a:pt x="851" y="2175"/>
                        <a:pt x="694" y="2175"/>
                      </a:cubicBezTo>
                      <a:lnTo>
                        <a:pt x="694" y="1072"/>
                      </a:lnTo>
                      <a:cubicBezTo>
                        <a:pt x="694" y="851"/>
                        <a:pt x="851" y="725"/>
                        <a:pt x="1040" y="725"/>
                      </a:cubicBezTo>
                      <a:close/>
                      <a:moveTo>
                        <a:pt x="10775" y="725"/>
                      </a:moveTo>
                      <a:cubicBezTo>
                        <a:pt x="10964" y="725"/>
                        <a:pt x="11122" y="883"/>
                        <a:pt x="11122" y="1072"/>
                      </a:cubicBezTo>
                      <a:lnTo>
                        <a:pt x="11122" y="2175"/>
                      </a:lnTo>
                      <a:cubicBezTo>
                        <a:pt x="10933" y="2175"/>
                        <a:pt x="10775" y="2080"/>
                        <a:pt x="10649" y="1891"/>
                      </a:cubicBezTo>
                      <a:cubicBezTo>
                        <a:pt x="10429" y="1513"/>
                        <a:pt x="10050" y="1261"/>
                        <a:pt x="9546" y="1261"/>
                      </a:cubicBezTo>
                      <a:cubicBezTo>
                        <a:pt x="9074" y="1261"/>
                        <a:pt x="8696" y="1513"/>
                        <a:pt x="8444" y="1891"/>
                      </a:cubicBezTo>
                      <a:cubicBezTo>
                        <a:pt x="8412" y="1985"/>
                        <a:pt x="8349" y="2049"/>
                        <a:pt x="8286" y="2143"/>
                      </a:cubicBezTo>
                      <a:cubicBezTo>
                        <a:pt x="8255" y="1828"/>
                        <a:pt x="8097" y="1355"/>
                        <a:pt x="7719" y="725"/>
                      </a:cubicBezTo>
                      <a:close/>
                      <a:moveTo>
                        <a:pt x="9609" y="1922"/>
                      </a:moveTo>
                      <a:cubicBezTo>
                        <a:pt x="9830" y="1922"/>
                        <a:pt x="9987" y="2049"/>
                        <a:pt x="10113" y="2206"/>
                      </a:cubicBezTo>
                      <a:cubicBezTo>
                        <a:pt x="10334" y="2616"/>
                        <a:pt x="10744" y="2836"/>
                        <a:pt x="11185" y="2836"/>
                      </a:cubicBezTo>
                      <a:lnTo>
                        <a:pt x="11185" y="5546"/>
                      </a:lnTo>
                      <a:lnTo>
                        <a:pt x="694" y="5546"/>
                      </a:lnTo>
                      <a:lnTo>
                        <a:pt x="694" y="2931"/>
                      </a:lnTo>
                      <a:cubicBezTo>
                        <a:pt x="1135" y="2931"/>
                        <a:pt x="1576" y="2679"/>
                        <a:pt x="1765" y="2301"/>
                      </a:cubicBezTo>
                      <a:cubicBezTo>
                        <a:pt x="1828" y="2143"/>
                        <a:pt x="2143" y="2017"/>
                        <a:pt x="2615" y="2017"/>
                      </a:cubicBezTo>
                      <a:cubicBezTo>
                        <a:pt x="3056" y="2017"/>
                        <a:pt x="3371" y="2175"/>
                        <a:pt x="3497" y="2301"/>
                      </a:cubicBezTo>
                      <a:lnTo>
                        <a:pt x="3529" y="2364"/>
                      </a:lnTo>
                      <a:cubicBezTo>
                        <a:pt x="3529" y="2395"/>
                        <a:pt x="3560" y="2395"/>
                        <a:pt x="3560" y="2395"/>
                      </a:cubicBezTo>
                      <a:cubicBezTo>
                        <a:pt x="3560" y="2868"/>
                        <a:pt x="3686" y="3309"/>
                        <a:pt x="3939" y="3718"/>
                      </a:cubicBezTo>
                      <a:cubicBezTo>
                        <a:pt x="4317" y="4380"/>
                        <a:pt x="4947" y="4758"/>
                        <a:pt x="5671" y="4852"/>
                      </a:cubicBezTo>
                      <a:lnTo>
                        <a:pt x="5923" y="4852"/>
                      </a:lnTo>
                      <a:cubicBezTo>
                        <a:pt x="7121" y="4852"/>
                        <a:pt x="8097" y="4033"/>
                        <a:pt x="8286" y="2868"/>
                      </a:cubicBezTo>
                      <a:cubicBezTo>
                        <a:pt x="8727" y="2773"/>
                        <a:pt x="8916" y="2458"/>
                        <a:pt x="9074" y="2206"/>
                      </a:cubicBezTo>
                      <a:cubicBezTo>
                        <a:pt x="9200" y="2017"/>
                        <a:pt x="9357" y="1922"/>
                        <a:pt x="9609" y="1922"/>
                      </a:cubicBezTo>
                      <a:close/>
                      <a:moveTo>
                        <a:pt x="1040" y="1"/>
                      </a:moveTo>
                      <a:cubicBezTo>
                        <a:pt x="473" y="1"/>
                        <a:pt x="0" y="473"/>
                        <a:pt x="0" y="1072"/>
                      </a:cubicBezTo>
                      <a:lnTo>
                        <a:pt x="0" y="5955"/>
                      </a:lnTo>
                      <a:cubicBezTo>
                        <a:pt x="0" y="6144"/>
                        <a:pt x="158" y="6302"/>
                        <a:pt x="347" y="6302"/>
                      </a:cubicBezTo>
                      <a:lnTo>
                        <a:pt x="11500" y="6302"/>
                      </a:lnTo>
                      <a:cubicBezTo>
                        <a:pt x="11689" y="6302"/>
                        <a:pt x="11846" y="6144"/>
                        <a:pt x="11846" y="5955"/>
                      </a:cubicBezTo>
                      <a:lnTo>
                        <a:pt x="11846" y="1072"/>
                      </a:lnTo>
                      <a:cubicBezTo>
                        <a:pt x="11846" y="505"/>
                        <a:pt x="11374" y="1"/>
                        <a:pt x="10775" y="1"/>
                      </a:cubicBezTo>
                      <a:lnTo>
                        <a:pt x="7089" y="1"/>
                      </a:lnTo>
                      <a:cubicBezTo>
                        <a:pt x="6963" y="1"/>
                        <a:pt x="6837" y="64"/>
                        <a:pt x="6774" y="190"/>
                      </a:cubicBezTo>
                      <a:cubicBezTo>
                        <a:pt x="6679" y="316"/>
                        <a:pt x="6711" y="442"/>
                        <a:pt x="6774" y="568"/>
                      </a:cubicBezTo>
                      <a:lnTo>
                        <a:pt x="6805" y="599"/>
                      </a:lnTo>
                      <a:cubicBezTo>
                        <a:pt x="7341" y="1387"/>
                        <a:pt x="7625" y="2017"/>
                        <a:pt x="7625" y="2490"/>
                      </a:cubicBezTo>
                      <a:cubicBezTo>
                        <a:pt x="7625" y="3435"/>
                        <a:pt x="6868" y="4191"/>
                        <a:pt x="5923" y="4191"/>
                      </a:cubicBezTo>
                      <a:lnTo>
                        <a:pt x="5734" y="4191"/>
                      </a:lnTo>
                      <a:cubicBezTo>
                        <a:pt x="5230" y="4128"/>
                        <a:pt x="4789" y="3813"/>
                        <a:pt x="4506" y="3340"/>
                      </a:cubicBezTo>
                      <a:cubicBezTo>
                        <a:pt x="4191" y="2836"/>
                        <a:pt x="4159" y="2206"/>
                        <a:pt x="4411" y="1702"/>
                      </a:cubicBezTo>
                      <a:cubicBezTo>
                        <a:pt x="4506" y="1387"/>
                        <a:pt x="4758" y="977"/>
                        <a:pt x="5041" y="599"/>
                      </a:cubicBezTo>
                      <a:lnTo>
                        <a:pt x="5073" y="568"/>
                      </a:lnTo>
                      <a:cubicBezTo>
                        <a:pt x="5136" y="442"/>
                        <a:pt x="5136" y="316"/>
                        <a:pt x="5073" y="190"/>
                      </a:cubicBezTo>
                      <a:cubicBezTo>
                        <a:pt x="4978" y="95"/>
                        <a:pt x="4884" y="1"/>
                        <a:pt x="475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1" name="Google Shape;371;p32"/>
            <p:cNvGrpSpPr/>
            <p:nvPr/>
          </p:nvGrpSpPr>
          <p:grpSpPr>
            <a:xfrm>
              <a:off x="4370368" y="1235600"/>
              <a:ext cx="1862015" cy="1861658"/>
              <a:chOff x="4370368" y="1235600"/>
              <a:chExt cx="1862015" cy="1861658"/>
            </a:xfrm>
          </p:grpSpPr>
          <p:sp>
            <p:nvSpPr>
              <p:cNvPr id="372" name="Google Shape;372;p32"/>
              <p:cNvSpPr/>
              <p:nvPr/>
            </p:nvSpPr>
            <p:spPr>
              <a:xfrm>
                <a:off x="4370368" y="1235600"/>
                <a:ext cx="1862015" cy="1861658"/>
              </a:xfrm>
              <a:custGeom>
                <a:avLst/>
                <a:gdLst/>
                <a:ahLst/>
                <a:cxnLst/>
                <a:rect l="l" t="t" r="r" b="b"/>
                <a:pathLst>
                  <a:path w="41782" h="41774" extrusionOk="0">
                    <a:moveTo>
                      <a:pt x="20838" y="1"/>
                    </a:moveTo>
                    <a:cubicBezTo>
                      <a:pt x="14224" y="1"/>
                      <a:pt x="8378" y="3087"/>
                      <a:pt x="4524" y="7823"/>
                    </a:cubicBezTo>
                    <a:cubicBezTo>
                      <a:pt x="1658" y="11465"/>
                      <a:pt x="0" y="15980"/>
                      <a:pt x="0" y="20944"/>
                    </a:cubicBezTo>
                    <a:cubicBezTo>
                      <a:pt x="0" y="25795"/>
                      <a:pt x="1658" y="30310"/>
                      <a:pt x="4524" y="33951"/>
                    </a:cubicBezTo>
                    <a:cubicBezTo>
                      <a:pt x="8378" y="38687"/>
                      <a:pt x="14224" y="41773"/>
                      <a:pt x="20838" y="41773"/>
                    </a:cubicBezTo>
                    <a:cubicBezTo>
                      <a:pt x="27231" y="41773"/>
                      <a:pt x="32963" y="38907"/>
                      <a:pt x="36817" y="34392"/>
                    </a:cubicBezTo>
                    <a:cubicBezTo>
                      <a:pt x="39903" y="30750"/>
                      <a:pt x="41781" y="26015"/>
                      <a:pt x="41781" y="20944"/>
                    </a:cubicBezTo>
                    <a:cubicBezTo>
                      <a:pt x="41781" y="9366"/>
                      <a:pt x="32408" y="1"/>
                      <a:pt x="20838" y="1"/>
                    </a:cubicBezTo>
                    <a:close/>
                  </a:path>
                </a:pathLst>
              </a:custGeom>
              <a:solidFill>
                <a:srgbClr val="FFFFFF">
                  <a:alpha val="65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32"/>
              <p:cNvGrpSpPr/>
              <p:nvPr/>
            </p:nvGrpSpPr>
            <p:grpSpPr>
              <a:xfrm>
                <a:off x="5117844" y="1924902"/>
                <a:ext cx="425081" cy="483056"/>
                <a:chOff x="-26970350" y="2332550"/>
                <a:chExt cx="259925" cy="295375"/>
              </a:xfrm>
            </p:grpSpPr>
            <p:sp>
              <p:nvSpPr>
                <p:cNvPr id="374" name="Google Shape;374;p32"/>
                <p:cNvSpPr/>
                <p:nvPr/>
              </p:nvSpPr>
              <p:spPr>
                <a:xfrm>
                  <a:off x="-26970350" y="2332550"/>
                  <a:ext cx="259925" cy="295375"/>
                </a:xfrm>
                <a:custGeom>
                  <a:avLst/>
                  <a:gdLst/>
                  <a:ahLst/>
                  <a:cxnLst/>
                  <a:rect l="l" t="t" r="r" b="b"/>
                  <a:pathLst>
                    <a:path w="10397" h="11815" extrusionOk="0">
                      <a:moveTo>
                        <a:pt x="6963" y="662"/>
                      </a:moveTo>
                      <a:cubicBezTo>
                        <a:pt x="7152" y="662"/>
                        <a:pt x="7404" y="693"/>
                        <a:pt x="7593" y="756"/>
                      </a:cubicBezTo>
                      <a:cubicBezTo>
                        <a:pt x="8538" y="977"/>
                        <a:pt x="9294" y="1733"/>
                        <a:pt x="9515" y="2646"/>
                      </a:cubicBezTo>
                      <a:cubicBezTo>
                        <a:pt x="9672" y="3466"/>
                        <a:pt x="9483" y="4285"/>
                        <a:pt x="8979" y="4946"/>
                      </a:cubicBezTo>
                      <a:cubicBezTo>
                        <a:pt x="8475" y="5639"/>
                        <a:pt x="8160" y="6522"/>
                        <a:pt x="8160" y="7467"/>
                      </a:cubicBezTo>
                      <a:lnTo>
                        <a:pt x="8160" y="10208"/>
                      </a:lnTo>
                      <a:cubicBezTo>
                        <a:pt x="8160" y="10712"/>
                        <a:pt x="7719" y="11090"/>
                        <a:pt x="7246" y="11090"/>
                      </a:cubicBezTo>
                      <a:cubicBezTo>
                        <a:pt x="6742" y="11090"/>
                        <a:pt x="6333" y="10680"/>
                        <a:pt x="6333" y="10208"/>
                      </a:cubicBezTo>
                      <a:lnTo>
                        <a:pt x="6333" y="8538"/>
                      </a:lnTo>
                      <a:cubicBezTo>
                        <a:pt x="6333" y="7908"/>
                        <a:pt x="5829" y="7404"/>
                        <a:pt x="5198" y="7404"/>
                      </a:cubicBezTo>
                      <a:cubicBezTo>
                        <a:pt x="4568" y="7404"/>
                        <a:pt x="4064" y="7908"/>
                        <a:pt x="4064" y="8538"/>
                      </a:cubicBezTo>
                      <a:lnTo>
                        <a:pt x="4064" y="10208"/>
                      </a:lnTo>
                      <a:cubicBezTo>
                        <a:pt x="4064" y="10712"/>
                        <a:pt x="3623" y="11090"/>
                        <a:pt x="3151" y="11090"/>
                      </a:cubicBezTo>
                      <a:cubicBezTo>
                        <a:pt x="2647" y="11090"/>
                        <a:pt x="2237" y="10680"/>
                        <a:pt x="2237" y="10208"/>
                      </a:cubicBezTo>
                      <a:lnTo>
                        <a:pt x="2237" y="7467"/>
                      </a:lnTo>
                      <a:cubicBezTo>
                        <a:pt x="2237" y="6522"/>
                        <a:pt x="1953" y="5639"/>
                        <a:pt x="1418" y="4946"/>
                      </a:cubicBezTo>
                      <a:cubicBezTo>
                        <a:pt x="914" y="4285"/>
                        <a:pt x="756" y="3466"/>
                        <a:pt x="945" y="2646"/>
                      </a:cubicBezTo>
                      <a:cubicBezTo>
                        <a:pt x="1166" y="1701"/>
                        <a:pt x="1922" y="945"/>
                        <a:pt x="2867" y="756"/>
                      </a:cubicBezTo>
                      <a:cubicBezTo>
                        <a:pt x="3056" y="693"/>
                        <a:pt x="3308" y="662"/>
                        <a:pt x="3497" y="662"/>
                      </a:cubicBezTo>
                      <a:cubicBezTo>
                        <a:pt x="4064" y="662"/>
                        <a:pt x="4600" y="819"/>
                        <a:pt x="5041" y="1134"/>
                      </a:cubicBezTo>
                      <a:cubicBezTo>
                        <a:pt x="5104" y="1166"/>
                        <a:pt x="5175" y="1181"/>
                        <a:pt x="5242" y="1181"/>
                      </a:cubicBezTo>
                      <a:cubicBezTo>
                        <a:pt x="5309" y="1181"/>
                        <a:pt x="5372" y="1166"/>
                        <a:pt x="5419" y="1134"/>
                      </a:cubicBezTo>
                      <a:cubicBezTo>
                        <a:pt x="5860" y="819"/>
                        <a:pt x="6427" y="662"/>
                        <a:pt x="6963" y="662"/>
                      </a:cubicBezTo>
                      <a:close/>
                      <a:moveTo>
                        <a:pt x="3466" y="0"/>
                      </a:moveTo>
                      <a:cubicBezTo>
                        <a:pt x="3182" y="0"/>
                        <a:pt x="2899" y="32"/>
                        <a:pt x="2678" y="63"/>
                      </a:cubicBezTo>
                      <a:cubicBezTo>
                        <a:pt x="1481" y="347"/>
                        <a:pt x="504" y="1292"/>
                        <a:pt x="221" y="2489"/>
                      </a:cubicBezTo>
                      <a:cubicBezTo>
                        <a:pt x="0" y="3497"/>
                        <a:pt x="189" y="4568"/>
                        <a:pt x="851" y="5387"/>
                      </a:cubicBezTo>
                      <a:cubicBezTo>
                        <a:pt x="1292" y="5954"/>
                        <a:pt x="1544" y="6679"/>
                        <a:pt x="1544" y="7467"/>
                      </a:cubicBezTo>
                      <a:lnTo>
                        <a:pt x="1544" y="10208"/>
                      </a:lnTo>
                      <a:cubicBezTo>
                        <a:pt x="1544" y="11090"/>
                        <a:pt x="2237" y="11814"/>
                        <a:pt x="3151" y="11814"/>
                      </a:cubicBezTo>
                      <a:cubicBezTo>
                        <a:pt x="4064" y="11814"/>
                        <a:pt x="4757" y="11090"/>
                        <a:pt x="4757" y="10208"/>
                      </a:cubicBezTo>
                      <a:lnTo>
                        <a:pt x="4757" y="8538"/>
                      </a:lnTo>
                      <a:cubicBezTo>
                        <a:pt x="4757" y="8317"/>
                        <a:pt x="4946" y="8065"/>
                        <a:pt x="5230" y="8065"/>
                      </a:cubicBezTo>
                      <a:cubicBezTo>
                        <a:pt x="5482" y="8065"/>
                        <a:pt x="5703" y="8254"/>
                        <a:pt x="5703" y="8538"/>
                      </a:cubicBezTo>
                      <a:lnTo>
                        <a:pt x="5703" y="10208"/>
                      </a:lnTo>
                      <a:cubicBezTo>
                        <a:pt x="5703" y="11090"/>
                        <a:pt x="6427" y="11814"/>
                        <a:pt x="7309" y="11814"/>
                      </a:cubicBezTo>
                      <a:cubicBezTo>
                        <a:pt x="8223" y="11814"/>
                        <a:pt x="8948" y="11090"/>
                        <a:pt x="8948" y="10208"/>
                      </a:cubicBezTo>
                      <a:lnTo>
                        <a:pt x="8948" y="7467"/>
                      </a:lnTo>
                      <a:cubicBezTo>
                        <a:pt x="8948" y="6679"/>
                        <a:pt x="9168" y="5954"/>
                        <a:pt x="9609" y="5387"/>
                      </a:cubicBezTo>
                      <a:cubicBezTo>
                        <a:pt x="10145" y="4568"/>
                        <a:pt x="10397" y="3497"/>
                        <a:pt x="10145" y="2489"/>
                      </a:cubicBezTo>
                      <a:cubicBezTo>
                        <a:pt x="9893" y="1292"/>
                        <a:pt x="8885" y="347"/>
                        <a:pt x="7719" y="63"/>
                      </a:cubicBezTo>
                      <a:cubicBezTo>
                        <a:pt x="7435" y="0"/>
                        <a:pt x="7152" y="0"/>
                        <a:pt x="6931" y="0"/>
                      </a:cubicBezTo>
                      <a:cubicBezTo>
                        <a:pt x="6333" y="0"/>
                        <a:pt x="5703" y="158"/>
                        <a:pt x="5198" y="473"/>
                      </a:cubicBezTo>
                      <a:cubicBezTo>
                        <a:pt x="4694" y="158"/>
                        <a:pt x="4064" y="0"/>
                        <a:pt x="346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26831725" y="2365650"/>
                  <a:ext cx="82700" cy="81900"/>
                </a:xfrm>
                <a:custGeom>
                  <a:avLst/>
                  <a:gdLst/>
                  <a:ahLst/>
                  <a:cxnLst/>
                  <a:rect l="l" t="t" r="r" b="b"/>
                  <a:pathLst>
                    <a:path w="3308" h="3276" extrusionOk="0">
                      <a:moveTo>
                        <a:pt x="1335" y="0"/>
                      </a:moveTo>
                      <a:cubicBezTo>
                        <a:pt x="937" y="0"/>
                        <a:pt x="544" y="121"/>
                        <a:pt x="189" y="377"/>
                      </a:cubicBezTo>
                      <a:cubicBezTo>
                        <a:pt x="32" y="472"/>
                        <a:pt x="0" y="692"/>
                        <a:pt x="126" y="818"/>
                      </a:cubicBezTo>
                      <a:cubicBezTo>
                        <a:pt x="202" y="932"/>
                        <a:pt x="300" y="989"/>
                        <a:pt x="401" y="989"/>
                      </a:cubicBezTo>
                      <a:cubicBezTo>
                        <a:pt x="468" y="989"/>
                        <a:pt x="536" y="963"/>
                        <a:pt x="599" y="913"/>
                      </a:cubicBezTo>
                      <a:cubicBezTo>
                        <a:pt x="818" y="753"/>
                        <a:pt x="1075" y="669"/>
                        <a:pt x="1331" y="669"/>
                      </a:cubicBezTo>
                      <a:cubicBezTo>
                        <a:pt x="1479" y="669"/>
                        <a:pt x="1626" y="698"/>
                        <a:pt x="1764" y="755"/>
                      </a:cubicBezTo>
                      <a:cubicBezTo>
                        <a:pt x="2174" y="913"/>
                        <a:pt x="2457" y="1196"/>
                        <a:pt x="2520" y="1574"/>
                      </a:cubicBezTo>
                      <a:cubicBezTo>
                        <a:pt x="2646" y="1984"/>
                        <a:pt x="2520" y="2394"/>
                        <a:pt x="2300" y="2709"/>
                      </a:cubicBezTo>
                      <a:cubicBezTo>
                        <a:pt x="2174" y="2866"/>
                        <a:pt x="2205" y="3087"/>
                        <a:pt x="2331" y="3181"/>
                      </a:cubicBezTo>
                      <a:cubicBezTo>
                        <a:pt x="2394" y="3244"/>
                        <a:pt x="2489" y="3276"/>
                        <a:pt x="2520" y="3276"/>
                      </a:cubicBezTo>
                      <a:cubicBezTo>
                        <a:pt x="2646" y="3276"/>
                        <a:pt x="2709" y="3244"/>
                        <a:pt x="2804" y="3150"/>
                      </a:cubicBezTo>
                      <a:cubicBezTo>
                        <a:pt x="3182" y="2677"/>
                        <a:pt x="3308" y="2047"/>
                        <a:pt x="3151" y="1417"/>
                      </a:cubicBezTo>
                      <a:cubicBezTo>
                        <a:pt x="3119" y="818"/>
                        <a:pt x="2646" y="377"/>
                        <a:pt x="2048" y="125"/>
                      </a:cubicBezTo>
                      <a:cubicBezTo>
                        <a:pt x="1813" y="43"/>
                        <a:pt x="1573" y="0"/>
                        <a:pt x="133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44" name="Google Shape;344;p32"/>
          <p:cNvSpPr txBox="1">
            <a:spLocks noGrp="1"/>
          </p:cNvSpPr>
          <p:nvPr>
            <p:ph type="subTitle" idx="4294967295"/>
          </p:nvPr>
        </p:nvSpPr>
        <p:spPr>
          <a:xfrm>
            <a:off x="0" y="2647950"/>
            <a:ext cx="3261519" cy="2046254"/>
          </a:xfrm>
          <a:prstGeom prst="rect">
            <a:avLst/>
          </a:prstGeom>
        </p:spPr>
        <p:txBody>
          <a:bodyPr spcFirstLastPara="1" wrap="square" lIns="91425" tIns="91425" rIns="91425" bIns="91425" anchor="t" anchorCtr="0">
            <a:noAutofit/>
          </a:bodyPr>
          <a:lstStyle/>
          <a:p>
            <a:pPr>
              <a:buBlip>
                <a:blip r:embed="rId4"/>
              </a:buBlip>
            </a:pPr>
            <a:r>
              <a:rPr lang="en-US" sz="1000" b="1" dirty="0" smtClean="0">
                <a:solidFill>
                  <a:schemeClr val="accent1">
                    <a:lumMod val="75000"/>
                  </a:schemeClr>
                </a:solidFill>
              </a:rPr>
              <a:t>DIGITAL MEDICAL RECORDS</a:t>
            </a:r>
          </a:p>
          <a:p>
            <a:pPr>
              <a:buNone/>
            </a:pPr>
            <a:r>
              <a:rPr lang="en-US" sz="1000" dirty="0" smtClean="0"/>
              <a:t>	To save paper and avoid loss of paper records; this software tracks everything digitally. Digital Medical Records are the new ways to beat the challenges in Healthcare Industry.</a:t>
            </a:r>
          </a:p>
          <a:p>
            <a:pPr>
              <a:buNone/>
            </a:pPr>
            <a:r>
              <a:rPr lang="en-US" sz="1000" dirty="0" smtClean="0"/>
              <a:t>	The Gemini is committed to serving the best possible Healthcare IT Solutions to improve patient's experience on the whole. Our Software is easy to use and maintenance-free. We can customize and design software depending on individual requirements.</a:t>
            </a:r>
            <a:endParaRPr lang="en-US" sz="1000" dirty="0"/>
          </a:p>
        </p:txBody>
      </p:sp>
    </p:spTree>
  </p:cSld>
  <p:clrMapOvr>
    <a:masterClrMapping/>
  </p:clrMapOvr>
  <p:transition spd="med">
    <p:wipe/>
    <p:sndAc>
      <p:stSnd>
        <p:snd r:embed="rId3" name="chimes.wav" builtIn="1"/>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ntal.png"/>
          <p:cNvPicPr>
            <a:picLocks noChangeAspect="1"/>
          </p:cNvPicPr>
          <p:nvPr/>
        </p:nvPicPr>
        <p:blipFill>
          <a:blip r:embed="rId3">
            <a:clrChange>
              <a:clrFrom>
                <a:srgbClr val="FFFFFF"/>
              </a:clrFrom>
              <a:clrTo>
                <a:srgbClr val="FFFFFF">
                  <a:alpha val="0"/>
                </a:srgbClr>
              </a:clrTo>
            </a:clrChange>
          </a:blip>
          <a:stretch>
            <a:fillRect/>
          </a:stretch>
        </p:blipFill>
        <p:spPr>
          <a:xfrm>
            <a:off x="289719" y="514350"/>
            <a:ext cx="7985919" cy="42457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p:sndAc>
      <p:stSnd>
        <p:snd r:embed="rId2" name="chimes.wav" builtIn="1"/>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spc="300" dirty="0" smtClean="0">
                <a:solidFill>
                  <a:schemeClr val="accent1"/>
                </a:solidFill>
              </a:rPr>
              <a:t>HOW IT WORKS ?</a:t>
            </a:r>
            <a:endParaRPr lang="en-US" sz="3600" spc="300" dirty="0">
              <a:solidFill>
                <a:schemeClr val="accent1"/>
              </a:solidFill>
            </a:endParaRPr>
          </a:p>
        </p:txBody>
      </p:sp>
      <p:sp>
        <p:nvSpPr>
          <p:cNvPr id="3" name="Subtitle 2"/>
          <p:cNvSpPr>
            <a:spLocks noGrp="1"/>
          </p:cNvSpPr>
          <p:nvPr>
            <p:ph type="subTitle" idx="1"/>
          </p:nvPr>
        </p:nvSpPr>
        <p:spPr/>
        <p:txBody>
          <a:bodyPr/>
          <a:lstStyle/>
          <a:p>
            <a:r>
              <a:rPr lang="en-US" dirty="0" smtClean="0"/>
              <a:t>www.thegemini.co.in</a:t>
            </a:r>
            <a:endParaRPr lang="en-US"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pPr marL="0" lvl="0" indent="0" algn="l" rtl="0">
                <a:spcBef>
                  <a:spcPts val="0"/>
                </a:spcBef>
                <a:spcAft>
                  <a:spcPts val="0"/>
                </a:spcAft>
                <a:buNone/>
              </a:pPr>
              <a:t>12</a:t>
            </a:fld>
            <a:endParaRPr lang="es"/>
          </a:p>
        </p:txBody>
      </p:sp>
      <p:pic>
        <p:nvPicPr>
          <p:cNvPr id="1026" name="Picture 2"/>
          <p:cNvPicPr>
            <a:picLocks noChangeAspect="1" noChangeArrowheads="1"/>
          </p:cNvPicPr>
          <p:nvPr/>
        </p:nvPicPr>
        <p:blipFill>
          <a:blip r:embed="rId3"/>
          <a:srcRect l="7704" t="42961" r="8085" b="15239"/>
          <a:stretch>
            <a:fillRect/>
          </a:stretch>
        </p:blipFill>
        <p:spPr bwMode="auto">
          <a:xfrm>
            <a:off x="-1" y="1657350"/>
            <a:ext cx="8504239" cy="2373276"/>
          </a:xfrm>
          <a:prstGeom prst="rect">
            <a:avLst/>
          </a:prstGeom>
          <a:noFill/>
          <a:ln w="9525">
            <a:noFill/>
            <a:miter lim="800000"/>
            <a:headEnd/>
            <a:tailEnd/>
          </a:ln>
          <a:effectLst/>
        </p:spPr>
      </p:pic>
    </p:spTree>
  </p:cSld>
  <p:clrMapOvr>
    <a:masterClrMapping/>
  </p:clrMapOvr>
  <p:transition spd="med">
    <p:wipe/>
    <p:sndAc>
      <p:stSnd>
        <p:snd r:embed="rId2" name="chimes.wav" builtIn="1"/>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40"/>
          <p:cNvPicPr preferRelativeResize="0"/>
          <p:nvPr/>
        </p:nvPicPr>
        <p:blipFill rotWithShape="1">
          <a:blip r:embed="rId4">
            <a:alphaModFix/>
          </a:blip>
          <a:srcRect t="7748" b="55073"/>
          <a:stretch/>
        </p:blipFill>
        <p:spPr>
          <a:xfrm>
            <a:off x="0" y="1249427"/>
            <a:ext cx="8504234" cy="2266499"/>
          </a:xfrm>
          <a:prstGeom prst="rect">
            <a:avLst/>
          </a:prstGeom>
          <a:noFill/>
          <a:ln>
            <a:noFill/>
          </a:ln>
        </p:spPr>
      </p:pic>
      <p:sp>
        <p:nvSpPr>
          <p:cNvPr id="573" name="Google Shape;573;p40"/>
          <p:cNvSpPr/>
          <p:nvPr/>
        </p:nvSpPr>
        <p:spPr>
          <a:xfrm>
            <a:off x="-8789" y="1249375"/>
            <a:ext cx="8521816" cy="2266500"/>
          </a:xfrm>
          <a:prstGeom prst="rect">
            <a:avLst/>
          </a:prstGeom>
          <a:gradFill>
            <a:gsLst>
              <a:gs pos="0">
                <a:srgbClr val="FFFFFF">
                  <a:alpha val="36470"/>
                </a:srgbClr>
              </a:gs>
              <a:gs pos="39000">
                <a:srgbClr val="FFFFFF">
                  <a:alpha val="36470"/>
                </a:srgbClr>
              </a:gs>
              <a:gs pos="100000">
                <a:srgbClr val="AAEAEA">
                  <a:alpha val="70196"/>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www.thegemini.co.in</a:t>
            </a:r>
            <a:endParaRPr/>
          </a:p>
        </p:txBody>
      </p:sp>
      <p:sp>
        <p:nvSpPr>
          <p:cNvPr id="575" name="Google Shape;575;p40"/>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13</a:t>
            </a:fld>
            <a:endParaRPr/>
          </a:p>
        </p:txBody>
      </p:sp>
      <p:sp>
        <p:nvSpPr>
          <p:cNvPr id="576" name="Google Shape;576;p40"/>
          <p:cNvSpPr txBox="1"/>
          <p:nvPr/>
        </p:nvSpPr>
        <p:spPr>
          <a:xfrm>
            <a:off x="670719" y="3461399"/>
            <a:ext cx="1453923" cy="710551"/>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solidFill>
                  <a:srgbClr val="0070C0"/>
                </a:solidFill>
                <a:latin typeface="Muli Regular" charset="0"/>
                <a:ea typeface="Ubuntu Condensed"/>
                <a:cs typeface="Ubuntu Condensed"/>
                <a:sym typeface="Ubuntu Condensed"/>
              </a:rPr>
              <a:t>CLINICS</a:t>
            </a:r>
            <a:endParaRPr b="1">
              <a:solidFill>
                <a:srgbClr val="0070C0"/>
              </a:solidFill>
              <a:latin typeface="Muli Regular" charset="0"/>
              <a:ea typeface="Ubuntu Condensed"/>
              <a:cs typeface="Ubuntu Condensed"/>
              <a:sym typeface="Ubuntu Condensed"/>
            </a:endParaRPr>
          </a:p>
        </p:txBody>
      </p:sp>
      <p:sp>
        <p:nvSpPr>
          <p:cNvPr id="577" name="Google Shape;577;p40"/>
          <p:cNvSpPr txBox="1"/>
          <p:nvPr/>
        </p:nvSpPr>
        <p:spPr>
          <a:xfrm>
            <a:off x="2804319" y="3943350"/>
            <a:ext cx="2819400" cy="447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solidFill>
                  <a:schemeClr val="tx1"/>
                </a:solidFill>
                <a:latin typeface="Muli Regular" charset="0"/>
                <a:ea typeface="Ubuntu Condensed"/>
                <a:cs typeface="Ubuntu Condensed"/>
                <a:sym typeface="Ubuntu Condensed"/>
              </a:rPr>
              <a:t>HOSPITALS &amp; MEDICAL CENTRE’S</a:t>
            </a:r>
            <a:endParaRPr b="1">
              <a:solidFill>
                <a:schemeClr val="tx1"/>
              </a:solidFill>
              <a:latin typeface="Muli Regular" charset="0"/>
              <a:ea typeface="Ubuntu Condensed"/>
              <a:cs typeface="Ubuntu Condensed"/>
              <a:sym typeface="Ubuntu Condensed"/>
            </a:endParaRPr>
          </a:p>
        </p:txBody>
      </p:sp>
      <p:sp>
        <p:nvSpPr>
          <p:cNvPr id="578" name="Google Shape;578;p40"/>
          <p:cNvSpPr txBox="1"/>
          <p:nvPr/>
        </p:nvSpPr>
        <p:spPr>
          <a:xfrm>
            <a:off x="5852319" y="3867150"/>
            <a:ext cx="22860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solidFill>
                  <a:srgbClr val="0070C0"/>
                </a:solidFill>
                <a:latin typeface="Muli Regular" charset="0"/>
                <a:ea typeface="Ubuntu Condensed"/>
                <a:cs typeface="Ubuntu Condensed"/>
                <a:sym typeface="Ubuntu Condensed"/>
              </a:rPr>
              <a:t>DENTAL MEDICAL COLLEGES</a:t>
            </a:r>
            <a:endParaRPr b="1">
              <a:solidFill>
                <a:srgbClr val="0070C0"/>
              </a:solidFill>
              <a:latin typeface="Muli Regular" charset="0"/>
              <a:ea typeface="Ubuntu Condensed"/>
              <a:cs typeface="Ubuntu Condensed"/>
              <a:sym typeface="Ubuntu Condensed"/>
            </a:endParaRPr>
          </a:p>
        </p:txBody>
      </p:sp>
      <p:sp>
        <p:nvSpPr>
          <p:cNvPr id="582" name="Google Shape;582;p40"/>
          <p:cNvSpPr txBox="1">
            <a:spLocks noGrp="1"/>
          </p:cNvSpPr>
          <p:nvPr>
            <p:ph type="ctrTitle"/>
          </p:nvPr>
        </p:nvSpPr>
        <p:spPr>
          <a:xfrm>
            <a:off x="365919" y="289400"/>
            <a:ext cx="79248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spc="300" dirty="0" smtClean="0">
                <a:solidFill>
                  <a:schemeClr val="accent1"/>
                </a:solidFill>
              </a:rPr>
              <a:t>WHO CAN USE OUR DENTAL SOFTWARE ?</a:t>
            </a:r>
            <a:endParaRPr sz="3200" spc="300">
              <a:solidFill>
                <a:schemeClr val="accent1"/>
              </a:solidFill>
            </a:endParaRPr>
          </a:p>
        </p:txBody>
      </p:sp>
    </p:spTree>
  </p:cSld>
  <p:clrMapOvr>
    <a:masterClrMapping/>
  </p:clrMapOvr>
  <p:transition spd="med">
    <p:wipe/>
    <p:sndAc>
      <p:stSnd>
        <p:snd r:embed="rId3" name="chimes.wav" builtIn="1"/>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8"/>
          <p:cNvSpPr txBox="1">
            <a:spLocks noGrp="1"/>
          </p:cNvSpPr>
          <p:nvPr>
            <p:ph type="ctrTitle"/>
          </p:nvPr>
        </p:nvSpPr>
        <p:spPr>
          <a:xfrm>
            <a:off x="1270172" y="289400"/>
            <a:ext cx="5963848"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spc="300" dirty="0" smtClean="0">
                <a:solidFill>
                  <a:schemeClr val="accent1"/>
                </a:solidFill>
              </a:rPr>
              <a:t>LOCATIONS</a:t>
            </a:r>
            <a:endParaRPr sz="3200" spc="300">
              <a:solidFill>
                <a:schemeClr val="accent1"/>
              </a:solidFill>
            </a:endParaRPr>
          </a:p>
        </p:txBody>
      </p:sp>
      <p:sp>
        <p:nvSpPr>
          <p:cNvPr id="515" name="Google Shape;515;p38"/>
          <p:cNvSpPr txBox="1"/>
          <p:nvPr/>
        </p:nvSpPr>
        <p:spPr>
          <a:xfrm>
            <a:off x="4480719" y="2038350"/>
            <a:ext cx="3733800" cy="735000"/>
          </a:xfrm>
          <a:prstGeom prst="rect">
            <a:avLst/>
          </a:prstGeom>
          <a:noFill/>
          <a:ln>
            <a:noFill/>
          </a:ln>
        </p:spPr>
        <p:txBody>
          <a:bodyPr spcFirstLastPara="1" wrap="square" lIns="0" tIns="4775" rIns="0" bIns="0" anchor="t" anchorCtr="0">
            <a:noAutofit/>
          </a:bodyPr>
          <a:lstStyle/>
          <a:p>
            <a:r>
              <a:rPr lang="en-US" sz="1200" dirty="0" smtClean="0">
                <a:latin typeface="Muli Regular" charset="0"/>
              </a:rPr>
              <a:t>Udaipur, Mumbai, Bangalore, Noida, Pune, Silvassa</a:t>
            </a:r>
          </a:p>
        </p:txBody>
      </p:sp>
      <p:sp>
        <p:nvSpPr>
          <p:cNvPr id="516" name="Google Shape;516;p38"/>
          <p:cNvSpPr txBox="1"/>
          <p:nvPr/>
        </p:nvSpPr>
        <p:spPr>
          <a:xfrm>
            <a:off x="1051719" y="2038350"/>
            <a:ext cx="3485816" cy="735000"/>
          </a:xfrm>
          <a:prstGeom prst="rect">
            <a:avLst/>
          </a:prstGeom>
          <a:noFill/>
          <a:ln>
            <a:noFill/>
          </a:ln>
        </p:spPr>
        <p:txBody>
          <a:bodyPr spcFirstLastPara="1" wrap="square" lIns="0" tIns="4775" rIns="0" bIns="0" anchor="t" anchorCtr="0">
            <a:noAutofit/>
          </a:bodyPr>
          <a:lstStyle/>
          <a:p>
            <a:r>
              <a:rPr lang="en-US" sz="1200" dirty="0" smtClean="0">
                <a:latin typeface="Muli Regular" charset="0"/>
              </a:rPr>
              <a:t>Ahmedabad, Ajmer, Kolkata</a:t>
            </a:r>
          </a:p>
        </p:txBody>
      </p:sp>
      <p:cxnSp>
        <p:nvCxnSpPr>
          <p:cNvPr id="517" name="Google Shape;517;p38"/>
          <p:cNvCxnSpPr/>
          <p:nvPr/>
        </p:nvCxnSpPr>
        <p:spPr>
          <a:xfrm>
            <a:off x="998581" y="1942219"/>
            <a:ext cx="6507081" cy="0"/>
          </a:xfrm>
          <a:prstGeom prst="straightConnector1">
            <a:avLst/>
          </a:prstGeom>
          <a:noFill/>
          <a:ln w="19050" cap="flat" cmpd="sng">
            <a:solidFill>
              <a:srgbClr val="666666"/>
            </a:solidFill>
            <a:prstDash val="solid"/>
            <a:round/>
            <a:headEnd type="none" w="med" len="med"/>
            <a:tailEnd type="none" w="med" len="med"/>
          </a:ln>
        </p:spPr>
      </p:cxnSp>
      <p:sp>
        <p:nvSpPr>
          <p:cNvPr id="518" name="Google Shape;518;p38"/>
          <p:cNvSpPr txBox="1"/>
          <p:nvPr/>
        </p:nvSpPr>
        <p:spPr>
          <a:xfrm>
            <a:off x="4480719" y="3665550"/>
            <a:ext cx="4300493" cy="735000"/>
          </a:xfrm>
          <a:prstGeom prst="rect">
            <a:avLst/>
          </a:prstGeom>
          <a:noFill/>
          <a:ln>
            <a:noFill/>
          </a:ln>
        </p:spPr>
        <p:txBody>
          <a:bodyPr spcFirstLastPara="1" wrap="square" lIns="0" tIns="4775" rIns="0" bIns="0" anchor="t" anchorCtr="0">
            <a:noAutofit/>
          </a:bodyPr>
          <a:lstStyle/>
          <a:p>
            <a:r>
              <a:rPr lang="en-US" sz="1200" dirty="0" smtClean="0">
                <a:latin typeface="Muli Regular" charset="0"/>
              </a:rPr>
              <a:t>Nigeria, Kenya, Uganda, UAE, Trinidad</a:t>
            </a:r>
          </a:p>
          <a:p>
            <a:endParaRPr lang="en-US" sz="1200" dirty="0">
              <a:latin typeface="Muli Regular" charset="0"/>
            </a:endParaRPr>
          </a:p>
        </p:txBody>
      </p:sp>
      <p:sp>
        <p:nvSpPr>
          <p:cNvPr id="519" name="Google Shape;519;p38"/>
          <p:cNvSpPr txBox="1"/>
          <p:nvPr/>
        </p:nvSpPr>
        <p:spPr>
          <a:xfrm>
            <a:off x="1014526" y="3665550"/>
            <a:ext cx="2567716" cy="735000"/>
          </a:xfrm>
          <a:prstGeom prst="rect">
            <a:avLst/>
          </a:prstGeom>
          <a:noFill/>
          <a:ln>
            <a:noFill/>
          </a:ln>
        </p:spPr>
        <p:txBody>
          <a:bodyPr spcFirstLastPara="1" wrap="square" lIns="0" tIns="4775" rIns="0" bIns="0" anchor="t" anchorCtr="0">
            <a:noAutofit/>
          </a:bodyPr>
          <a:lstStyle/>
          <a:p>
            <a:r>
              <a:rPr lang="en-US" sz="1200" dirty="0" smtClean="0">
                <a:latin typeface="Muli Regular" charset="0"/>
              </a:rPr>
              <a:t>Berlin, Germany</a:t>
            </a:r>
          </a:p>
        </p:txBody>
      </p:sp>
      <p:cxnSp>
        <p:nvCxnSpPr>
          <p:cNvPr id="520" name="Google Shape;520;p38"/>
          <p:cNvCxnSpPr/>
          <p:nvPr/>
        </p:nvCxnSpPr>
        <p:spPr>
          <a:xfrm>
            <a:off x="998581" y="3538994"/>
            <a:ext cx="6507081" cy="0"/>
          </a:xfrm>
          <a:prstGeom prst="straightConnector1">
            <a:avLst/>
          </a:prstGeom>
          <a:noFill/>
          <a:ln w="19050" cap="flat" cmpd="sng">
            <a:solidFill>
              <a:srgbClr val="666666"/>
            </a:solidFill>
            <a:prstDash val="solid"/>
            <a:round/>
            <a:headEnd type="none" w="med" len="med"/>
            <a:tailEnd type="none" w="med" len="med"/>
          </a:ln>
        </p:spPr>
      </p:cxnSp>
      <p:sp>
        <p:nvSpPr>
          <p:cNvPr id="521" name="Google Shape;521;p38"/>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www.thegemini.co.in</a:t>
            </a:r>
            <a:endParaRPr/>
          </a:p>
        </p:txBody>
      </p:sp>
      <p:sp>
        <p:nvSpPr>
          <p:cNvPr id="522" name="Google Shape;522;p38"/>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14</a:t>
            </a:fld>
            <a:endParaRPr/>
          </a:p>
        </p:txBody>
      </p:sp>
      <p:sp>
        <p:nvSpPr>
          <p:cNvPr id="523" name="Google Shape;523;p38"/>
          <p:cNvSpPr txBox="1"/>
          <p:nvPr/>
        </p:nvSpPr>
        <p:spPr>
          <a:xfrm>
            <a:off x="975519" y="2952750"/>
            <a:ext cx="2796351" cy="393600"/>
          </a:xfrm>
          <a:prstGeom prst="rect">
            <a:avLst/>
          </a:prstGeom>
          <a:noFill/>
          <a:ln>
            <a:noFill/>
          </a:ln>
        </p:spPr>
        <p:txBody>
          <a:bodyPr spcFirstLastPara="1" wrap="square" lIns="0" tIns="4775" rIns="0" bIns="0" anchor="b" anchorCtr="0">
            <a:noAutofit/>
          </a:bodyPr>
          <a:lstStyle/>
          <a:p>
            <a:pPr lvl="0" algn="ctr"/>
            <a:r>
              <a:rPr lang="en-US" sz="1800" b="1" spc="300" dirty="0" smtClean="0">
                <a:solidFill>
                  <a:srgbClr val="0070C0"/>
                </a:solidFill>
                <a:latin typeface="+mj-lt"/>
              </a:rPr>
              <a:t>BUSINESS ADDRESS :</a:t>
            </a:r>
            <a:endParaRPr sz="1200" spc="300">
              <a:solidFill>
                <a:srgbClr val="0070C0"/>
              </a:solidFill>
              <a:latin typeface="+mj-lt"/>
              <a:ea typeface="Muli Regular"/>
              <a:cs typeface="Muli Regular"/>
              <a:sym typeface="Muli Regular"/>
            </a:endParaRPr>
          </a:p>
        </p:txBody>
      </p:sp>
      <p:sp>
        <p:nvSpPr>
          <p:cNvPr id="524" name="Google Shape;524;p38"/>
          <p:cNvSpPr txBox="1"/>
          <p:nvPr/>
        </p:nvSpPr>
        <p:spPr>
          <a:xfrm>
            <a:off x="4428762" y="2952750"/>
            <a:ext cx="3495439" cy="393600"/>
          </a:xfrm>
          <a:prstGeom prst="rect">
            <a:avLst/>
          </a:prstGeom>
          <a:noFill/>
          <a:ln>
            <a:noFill/>
          </a:ln>
        </p:spPr>
        <p:txBody>
          <a:bodyPr spcFirstLastPara="1" wrap="square" lIns="0" tIns="4775" rIns="0" bIns="0" anchor="b" anchorCtr="0">
            <a:noAutofit/>
          </a:bodyPr>
          <a:lstStyle/>
          <a:p>
            <a:endParaRPr lang="en-US" sz="1800" b="1" spc="300" dirty="0" smtClean="0">
              <a:solidFill>
                <a:srgbClr val="0070C0"/>
              </a:solidFill>
              <a:latin typeface="+mj-lt"/>
            </a:endParaRPr>
          </a:p>
          <a:p>
            <a:r>
              <a:rPr lang="en-US" sz="1800" b="1" spc="300" dirty="0" smtClean="0">
                <a:solidFill>
                  <a:srgbClr val="0070C0"/>
                </a:solidFill>
                <a:latin typeface="+mj-lt"/>
              </a:rPr>
              <a:t>THE GEMINI PARTNER :</a:t>
            </a:r>
            <a:endParaRPr sz="1200" spc="300">
              <a:solidFill>
                <a:srgbClr val="0070C0"/>
              </a:solidFill>
              <a:latin typeface="+mj-lt"/>
              <a:ea typeface="Muli Regular"/>
              <a:cs typeface="Muli Regular"/>
              <a:sym typeface="Muli Regular"/>
            </a:endParaRPr>
          </a:p>
        </p:txBody>
      </p:sp>
      <p:sp>
        <p:nvSpPr>
          <p:cNvPr id="525" name="Google Shape;525;p38"/>
          <p:cNvSpPr txBox="1"/>
          <p:nvPr/>
        </p:nvSpPr>
        <p:spPr>
          <a:xfrm>
            <a:off x="1051719" y="1352550"/>
            <a:ext cx="2819400" cy="393600"/>
          </a:xfrm>
          <a:prstGeom prst="rect">
            <a:avLst/>
          </a:prstGeom>
          <a:noFill/>
          <a:ln>
            <a:noFill/>
          </a:ln>
        </p:spPr>
        <p:txBody>
          <a:bodyPr spcFirstLastPara="1" wrap="square" lIns="0" tIns="4775" rIns="0" bIns="0" anchor="b" anchorCtr="0">
            <a:noAutofit/>
          </a:bodyPr>
          <a:lstStyle/>
          <a:p>
            <a:r>
              <a:rPr lang="en-US" sz="1800" b="1" spc="300" dirty="0" smtClean="0">
                <a:solidFill>
                  <a:srgbClr val="0070C0"/>
                </a:solidFill>
                <a:latin typeface="+mj-lt"/>
              </a:rPr>
              <a:t>DEVELOPMENT CELL: </a:t>
            </a:r>
          </a:p>
        </p:txBody>
      </p:sp>
      <p:sp>
        <p:nvSpPr>
          <p:cNvPr id="526" name="Google Shape;526;p38"/>
          <p:cNvSpPr txBox="1"/>
          <p:nvPr/>
        </p:nvSpPr>
        <p:spPr>
          <a:xfrm>
            <a:off x="4480719" y="1352550"/>
            <a:ext cx="3158592" cy="393600"/>
          </a:xfrm>
          <a:prstGeom prst="rect">
            <a:avLst/>
          </a:prstGeom>
          <a:noFill/>
          <a:ln>
            <a:noFill/>
          </a:ln>
        </p:spPr>
        <p:txBody>
          <a:bodyPr spcFirstLastPara="1" wrap="square" lIns="0" tIns="4775" rIns="0" bIns="0" anchor="b" anchorCtr="0">
            <a:noAutofit/>
          </a:bodyPr>
          <a:lstStyle/>
          <a:p>
            <a:endParaRPr lang="en-US" sz="1800" b="1" spc="300" dirty="0" smtClean="0">
              <a:solidFill>
                <a:srgbClr val="0070C0"/>
              </a:solidFill>
              <a:latin typeface="+mj-lt"/>
            </a:endParaRPr>
          </a:p>
          <a:p>
            <a:r>
              <a:rPr lang="en-US" sz="1800" b="1" spc="300" dirty="0" smtClean="0">
                <a:solidFill>
                  <a:srgbClr val="0070C0"/>
                </a:solidFill>
                <a:latin typeface="+mj-lt"/>
              </a:rPr>
              <a:t>TECHNICAL SUPPORT:  </a:t>
            </a:r>
          </a:p>
        </p:txBody>
      </p:sp>
    </p:spTree>
  </p:cSld>
  <p:clrMapOvr>
    <a:masterClrMapping/>
  </p:clrMapOvr>
  <p:transition spd="med">
    <p:wipe/>
    <p:sndAc>
      <p:stSnd>
        <p:snd r:embed="rId3" name="chimes.wav" builtIn="1"/>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1"/>
          <p:cNvSpPr txBox="1">
            <a:spLocks noGrp="1"/>
          </p:cNvSpPr>
          <p:nvPr>
            <p:ph type="ctrTitle"/>
          </p:nvPr>
        </p:nvSpPr>
        <p:spPr>
          <a:xfrm flipH="1">
            <a:off x="213519" y="1504950"/>
            <a:ext cx="2057400" cy="1655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s" dirty="0">
                <a:solidFill>
                  <a:schemeClr val="accent1"/>
                </a:solidFill>
                <a:effectLst>
                  <a:outerShdw blurRad="38100" dist="38100" dir="2700000" algn="tl">
                    <a:srgbClr val="000000">
                      <a:alpha val="43137"/>
                    </a:srgbClr>
                  </a:outerShdw>
                </a:effectLst>
              </a:rPr>
              <a:t>CONTACT</a:t>
            </a:r>
            <a:endParaRPr>
              <a:solidFill>
                <a:schemeClr val="accent1"/>
              </a:solidFill>
              <a:effectLst>
                <a:outerShdw blurRad="38100" dist="38100" dir="2700000" algn="tl">
                  <a:srgbClr val="000000">
                    <a:alpha val="43137"/>
                  </a:srgbClr>
                </a:outerShdw>
              </a:effectLst>
            </a:endParaRPr>
          </a:p>
        </p:txBody>
      </p:sp>
      <p:sp>
        <p:nvSpPr>
          <p:cNvPr id="592" name="Google Shape;592;p41"/>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www.thegemini.co.in</a:t>
            </a:r>
            <a:endParaRPr/>
          </a:p>
        </p:txBody>
      </p:sp>
      <p:sp>
        <p:nvSpPr>
          <p:cNvPr id="593" name="Google Shape;593;p41"/>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15</a:t>
            </a:fld>
            <a:endParaRPr/>
          </a:p>
        </p:txBody>
      </p:sp>
      <p:sp>
        <p:nvSpPr>
          <p:cNvPr id="9" name="Rectangle 9">
            <a:extLst>
              <a:ext uri="{FF2B5EF4-FFF2-40B4-BE49-F238E27FC236}">
                <a16:creationId xmlns:a16="http://schemas.microsoft.com/office/drawing/2014/main" xmlns="" id="{2EB29737-88B9-423E-801B-A48B14F732B1}"/>
              </a:ext>
            </a:extLst>
          </p:cNvPr>
          <p:cNvSpPr/>
          <p:nvPr/>
        </p:nvSpPr>
        <p:spPr>
          <a:xfrm>
            <a:off x="7792055" y="3722492"/>
            <a:ext cx="289009" cy="27053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p:cNvSpPr txBox="1"/>
          <p:nvPr/>
        </p:nvSpPr>
        <p:spPr>
          <a:xfrm>
            <a:off x="2499519" y="1809750"/>
            <a:ext cx="4495800" cy="2000548"/>
          </a:xfrm>
          <a:prstGeom prst="rect">
            <a:avLst/>
          </a:prstGeom>
          <a:noFill/>
        </p:spPr>
        <p:txBody>
          <a:bodyPr wrap="square" rtlCol="0">
            <a:spAutoFit/>
          </a:bodyPr>
          <a:lstStyle/>
          <a:p>
            <a:pPr>
              <a:lnSpc>
                <a:spcPct val="200000"/>
              </a:lnSpc>
            </a:pPr>
            <a:r>
              <a:rPr lang="en-US" sz="1600" u="sng" dirty="0" smtClean="0">
                <a:solidFill>
                  <a:schemeClr val="tx1"/>
                </a:solidFill>
                <a:latin typeface="Muli Regular" charset="0"/>
              </a:rPr>
              <a:t>Call</a:t>
            </a:r>
            <a:r>
              <a:rPr lang="en-US" sz="1600" dirty="0" smtClean="0">
                <a:solidFill>
                  <a:schemeClr val="tx1"/>
                </a:solidFill>
                <a:latin typeface="Muli Regular" charset="0"/>
              </a:rPr>
              <a:t>  </a:t>
            </a:r>
            <a:r>
              <a:rPr lang="en-US" sz="1600" dirty="0" smtClean="0">
                <a:solidFill>
                  <a:schemeClr val="tx1"/>
                </a:solidFill>
                <a:latin typeface="Muli Regular" charset="0"/>
              </a:rPr>
              <a:t>+91 9265562676   </a:t>
            </a:r>
            <a:endParaRPr lang="en-US" sz="1600" dirty="0" smtClean="0">
              <a:solidFill>
                <a:schemeClr val="tx1"/>
              </a:solidFill>
              <a:latin typeface="Muli Regular" charset="0"/>
            </a:endParaRPr>
          </a:p>
          <a:p>
            <a:pPr>
              <a:lnSpc>
                <a:spcPct val="200000"/>
              </a:lnSpc>
            </a:pPr>
            <a:r>
              <a:rPr lang="en-US" sz="1600" u="sng" dirty="0" smtClean="0">
                <a:solidFill>
                  <a:schemeClr val="tx1"/>
                </a:solidFill>
                <a:latin typeface="Muli Regular" charset="0"/>
              </a:rPr>
              <a:t>Email :</a:t>
            </a:r>
            <a:r>
              <a:rPr lang="en-US" sz="1600" dirty="0" smtClean="0">
                <a:solidFill>
                  <a:schemeClr val="tx1"/>
                </a:solidFill>
                <a:latin typeface="Muli Regular" charset="0"/>
              </a:rPr>
              <a:t>  </a:t>
            </a:r>
            <a:r>
              <a:rPr lang="en-US" sz="1600" dirty="0" smtClean="0">
                <a:solidFill>
                  <a:schemeClr val="tx1"/>
                </a:solidFill>
                <a:latin typeface="Muli Regular" charset="0"/>
              </a:rPr>
              <a:t>consultants@thegemini.co.in</a:t>
            </a:r>
          </a:p>
          <a:p>
            <a:pPr>
              <a:lnSpc>
                <a:spcPct val="200000"/>
              </a:lnSpc>
            </a:pPr>
            <a:r>
              <a:rPr lang="en-US" sz="1600" u="sng" dirty="0" smtClean="0">
                <a:solidFill>
                  <a:schemeClr val="tx1"/>
                </a:solidFill>
                <a:latin typeface="Muli Regular" charset="0"/>
              </a:rPr>
              <a:t>For </a:t>
            </a:r>
            <a:r>
              <a:rPr lang="en-US" sz="1600" u="sng" dirty="0" smtClean="0">
                <a:solidFill>
                  <a:schemeClr val="tx1"/>
                </a:solidFill>
                <a:latin typeface="Muli Regular" charset="0"/>
              </a:rPr>
              <a:t>More Details Visit:</a:t>
            </a:r>
            <a:r>
              <a:rPr lang="en-US" sz="1600" dirty="0" smtClean="0">
                <a:solidFill>
                  <a:schemeClr val="tx1"/>
                </a:solidFill>
                <a:latin typeface="Muli Regular" charset="0"/>
              </a:rPr>
              <a:t>    www.thegemini.co.in</a:t>
            </a:r>
          </a:p>
          <a:p>
            <a:pPr>
              <a:lnSpc>
                <a:spcPct val="200000"/>
              </a:lnSpc>
            </a:pPr>
            <a:endParaRPr lang="en-US" dirty="0">
              <a:solidFill>
                <a:schemeClr val="tx1"/>
              </a:solidFill>
              <a:latin typeface="Muli Regular" charset="0"/>
            </a:endParaRPr>
          </a:p>
        </p:txBody>
      </p:sp>
      <p:sp>
        <p:nvSpPr>
          <p:cNvPr id="12" name="TextBox 11"/>
          <p:cNvSpPr txBox="1"/>
          <p:nvPr/>
        </p:nvSpPr>
        <p:spPr>
          <a:xfrm>
            <a:off x="442119" y="361950"/>
            <a:ext cx="7162800" cy="646331"/>
          </a:xfrm>
          <a:prstGeom prst="rect">
            <a:avLst/>
          </a:prstGeom>
          <a:noFill/>
        </p:spPr>
        <p:txBody>
          <a:bodyPr wrap="square" rtlCol="0">
            <a:spAutoFit/>
          </a:bodyPr>
          <a:lstStyle/>
          <a:p>
            <a:pPr algn="ctr"/>
            <a:r>
              <a:rPr lang="en-US" sz="1200" dirty="0" smtClean="0">
                <a:solidFill>
                  <a:srgbClr val="0070C0"/>
                </a:solidFill>
                <a:latin typeface="Muli Regular" charset="0"/>
              </a:rPr>
              <a:t>Just let us know your business requirements we will arrange a meeting with our Dental Management System Software Certified Consultant to understand more about your business and its requirements related to Dental Software Customizations, Implementation, Training &amp; Support Services.</a:t>
            </a:r>
            <a:endParaRPr lang="en-US" sz="1200" dirty="0">
              <a:solidFill>
                <a:srgbClr val="0070C0"/>
              </a:solidFill>
              <a:latin typeface="Muli Regular" charset="0"/>
            </a:endParaRPr>
          </a:p>
        </p:txBody>
      </p:sp>
    </p:spTree>
  </p:cSld>
  <p:clrMapOvr>
    <a:masterClrMapping/>
  </p:clrMapOvr>
  <p:transition spd="med">
    <p:wipe/>
    <p:sndAc>
      <p:stSnd>
        <p:snd r:embed="rId3" name="chimes.wav" builtIn="1"/>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2"/>
          <p:cNvSpPr txBox="1">
            <a:spLocks noGrp="1"/>
          </p:cNvSpPr>
          <p:nvPr>
            <p:ph type="ctrTitle"/>
          </p:nvPr>
        </p:nvSpPr>
        <p:spPr>
          <a:xfrm flipH="1">
            <a:off x="2259147" y="1892300"/>
            <a:ext cx="4003521" cy="6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THANKS!</a:t>
            </a:r>
            <a:endParaRPr/>
          </a:p>
        </p:txBody>
      </p:sp>
    </p:spTree>
  </p:cSld>
  <p:clrMapOvr>
    <a:masterClrMapping/>
  </p:clrMapOvr>
  <p:transition spd="med">
    <p:wipe/>
    <p:sndAc>
      <p:stSnd>
        <p:snd r:embed="rId3" name="chimes.wav" builtIn="1"/>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19"/>
        <p:cNvGrpSpPr/>
        <p:nvPr/>
      </p:nvGrpSpPr>
      <p:grpSpPr>
        <a:xfrm>
          <a:off x="0" y="0"/>
          <a:ext cx="0" cy="0"/>
          <a:chOff x="0" y="0"/>
          <a:chExt cx="0" cy="0"/>
        </a:xfrm>
      </p:grpSpPr>
      <p:sp>
        <p:nvSpPr>
          <p:cNvPr id="220" name="Google Shape;220;p25"/>
          <p:cNvSpPr txBox="1">
            <a:spLocks noGrp="1"/>
          </p:cNvSpPr>
          <p:nvPr>
            <p:ph type="ctrTitle"/>
          </p:nvPr>
        </p:nvSpPr>
        <p:spPr>
          <a:xfrm>
            <a:off x="3794919" y="2343150"/>
            <a:ext cx="2819400" cy="447600"/>
          </a:xfrm>
          <a:prstGeom prst="rect">
            <a:avLst/>
          </a:prstGeom>
        </p:spPr>
        <p:txBody>
          <a:bodyPr spcFirstLastPara="1" wrap="square" lIns="91425" tIns="91425" rIns="91425" bIns="91425" anchor="t" anchorCtr="0">
            <a:noAutofit/>
          </a:bodyPr>
          <a:lstStyle/>
          <a:p>
            <a:pPr marL="228600" lvl="0" indent="-228600" algn="l">
              <a:lnSpc>
                <a:spcPct val="90000"/>
              </a:lnSpc>
              <a:spcBef>
                <a:spcPts val="1000"/>
              </a:spcBef>
              <a:defRPr/>
            </a:pPr>
            <a:r>
              <a:rPr lang="en-US" b="1" kern="1200" spc="600" dirty="0" smtClean="0">
                <a:solidFill>
                  <a:schemeClr val="accent1">
                    <a:lumMod val="75000"/>
                  </a:schemeClr>
                </a:solidFill>
              </a:rPr>
              <a:t>WHY THE GEMINI ?</a:t>
            </a:r>
            <a:endParaRPr lang="en-US" b="1" kern="1200" spc="600" dirty="0">
              <a:solidFill>
                <a:schemeClr val="accent1">
                  <a:lumMod val="75000"/>
                </a:schemeClr>
              </a:solidFill>
            </a:endParaRPr>
          </a:p>
        </p:txBody>
      </p:sp>
      <p:sp>
        <p:nvSpPr>
          <p:cNvPr id="221" name="Google Shape;221;p25"/>
          <p:cNvSpPr txBox="1">
            <a:spLocks noGrp="1"/>
          </p:cNvSpPr>
          <p:nvPr>
            <p:ph type="subTitle" idx="1"/>
          </p:nvPr>
        </p:nvSpPr>
        <p:spPr>
          <a:xfrm>
            <a:off x="3718719" y="1123950"/>
            <a:ext cx="4546292" cy="1371600"/>
          </a:xfrm>
          <a:prstGeom prst="rect">
            <a:avLst/>
          </a:prstGeom>
        </p:spPr>
        <p:txBody>
          <a:bodyPr spcFirstLastPara="1" wrap="square" lIns="91425" tIns="91425" rIns="91425" bIns="91425" anchor="ctr" anchorCtr="0">
            <a:noAutofit/>
          </a:bodyPr>
          <a:lstStyle/>
          <a:p>
            <a:pPr marL="0" algn="just"/>
            <a:r>
              <a:rPr lang="en-US" sz="1200" dirty="0" smtClean="0"/>
              <a:t>Headquartered in Ahmedabad, India, The Gemini is a leading Global Enterprise Software Provider with a reputation for Innovative Products and Outstanding Services. The company provides enterprise software solutions to multiple verticals, including Healthcare, Education, Corporate Houses, Public sector across India, Asia, UK, UAE &amp; US.</a:t>
            </a:r>
            <a:endParaRPr lang="en-US" sz="1200" dirty="0"/>
          </a:p>
        </p:txBody>
      </p:sp>
      <p:sp>
        <p:nvSpPr>
          <p:cNvPr id="4" name="Title 7">
            <a:extLst>
              <a:ext uri="{FF2B5EF4-FFF2-40B4-BE49-F238E27FC236}">
                <a16:creationId xmlns:a16="http://schemas.microsoft.com/office/drawing/2014/main" xmlns="" id="{B62A1B46-EE91-4D85-9559-A03F29371123}"/>
              </a:ext>
            </a:extLst>
          </p:cNvPr>
          <p:cNvSpPr txBox="1">
            <a:spLocks/>
          </p:cNvSpPr>
          <p:nvPr/>
        </p:nvSpPr>
        <p:spPr>
          <a:xfrm>
            <a:off x="2499519" y="361950"/>
            <a:ext cx="5653881" cy="775612"/>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434343"/>
              </a:buClr>
              <a:buSzPts val="1400"/>
              <a:buFont typeface="Ubuntu Condensed"/>
              <a:buNone/>
              <a:tabLst/>
              <a:defRPr/>
            </a:pPr>
            <a:r>
              <a:rPr kumimoji="0" lang="en-US" sz="3600" b="1" i="0" u="none" strike="noStrike" kern="0" cap="none" spc="300" normalizeH="0" baseline="0" noProof="0" dirty="0" smtClean="0">
                <a:ln>
                  <a:noFill/>
                </a:ln>
                <a:solidFill>
                  <a:schemeClr val="accent1">
                    <a:lumMod val="75000"/>
                  </a:schemeClr>
                </a:solidFill>
                <a:effectLst/>
                <a:uLnTx/>
                <a:uFillTx/>
                <a:latin typeface="Ubuntu Condensed"/>
                <a:ea typeface="Ubuntu Condensed"/>
                <a:cs typeface="Ubuntu Condensed"/>
                <a:sym typeface="Ubuntu Condensed"/>
              </a:rPr>
              <a:t>MANAGEMENT ASPECT</a:t>
            </a:r>
            <a:endParaRPr kumimoji="0" lang="en-US" sz="3600" b="1" i="0" u="none" strike="noStrike" kern="0" cap="none" spc="300" normalizeH="0" baseline="0" noProof="0" dirty="0">
              <a:ln>
                <a:noFill/>
              </a:ln>
              <a:solidFill>
                <a:schemeClr val="accent1">
                  <a:lumMod val="75000"/>
                </a:schemeClr>
              </a:solidFill>
              <a:effectLst/>
              <a:uLnTx/>
              <a:uFillTx/>
              <a:latin typeface="Ubuntu Condensed"/>
              <a:ea typeface="Ubuntu Condensed"/>
              <a:cs typeface="Ubuntu Condensed"/>
              <a:sym typeface="Ubuntu Condensed"/>
            </a:endParaRPr>
          </a:p>
        </p:txBody>
      </p:sp>
      <p:sp>
        <p:nvSpPr>
          <p:cNvPr id="5" name="TextBox 4"/>
          <p:cNvSpPr txBox="1"/>
          <p:nvPr/>
        </p:nvSpPr>
        <p:spPr>
          <a:xfrm>
            <a:off x="3794919" y="2898205"/>
            <a:ext cx="3962400" cy="2245295"/>
          </a:xfrm>
          <a:prstGeom prst="rect">
            <a:avLst/>
          </a:prstGeom>
          <a:noFill/>
        </p:spPr>
        <p:txBody>
          <a:bodyPr wrap="square" rtlCol="0">
            <a:spAutoFit/>
          </a:bodyPr>
          <a:lstStyle/>
          <a:p>
            <a:pPr lvl="0">
              <a:lnSpc>
                <a:spcPct val="150000"/>
              </a:lnSpc>
              <a:buFont typeface="Arial" pitchFamily="34" charset="0"/>
              <a:buChar char="•"/>
            </a:pPr>
            <a:r>
              <a:rPr lang="en-US" sz="1050" dirty="0" smtClean="0">
                <a:latin typeface="Muli Regular" charset="0"/>
              </a:rPr>
              <a:t> High-quality and cost-effective services</a:t>
            </a:r>
          </a:p>
          <a:p>
            <a:pPr lvl="0">
              <a:lnSpc>
                <a:spcPct val="150000"/>
              </a:lnSpc>
              <a:buFont typeface="Arial" pitchFamily="34" charset="0"/>
              <a:buChar char="•"/>
            </a:pPr>
            <a:r>
              <a:rPr lang="en-US" sz="1050" dirty="0" smtClean="0">
                <a:latin typeface="Muli Regular" charset="0"/>
              </a:rPr>
              <a:t> Diverse teams of highly qualified professionals</a:t>
            </a:r>
          </a:p>
          <a:p>
            <a:pPr lvl="0">
              <a:lnSpc>
                <a:spcPct val="150000"/>
              </a:lnSpc>
              <a:buFont typeface="Arial" pitchFamily="34" charset="0"/>
              <a:buChar char="•"/>
            </a:pPr>
            <a:r>
              <a:rPr lang="en-US" sz="1050" dirty="0" smtClean="0">
                <a:latin typeface="Muli Regular" charset="0"/>
              </a:rPr>
              <a:t> Proactive project management</a:t>
            </a:r>
          </a:p>
          <a:p>
            <a:pPr lvl="0">
              <a:lnSpc>
                <a:spcPct val="150000"/>
              </a:lnSpc>
              <a:buFont typeface="Arial" pitchFamily="34" charset="0"/>
              <a:buChar char="•"/>
            </a:pPr>
            <a:r>
              <a:rPr lang="en-US" sz="1050" dirty="0" smtClean="0">
                <a:latin typeface="Muli Regular" charset="0"/>
              </a:rPr>
              <a:t> Latest software and technologies</a:t>
            </a:r>
          </a:p>
          <a:p>
            <a:pPr lvl="0">
              <a:lnSpc>
                <a:spcPct val="150000"/>
              </a:lnSpc>
              <a:buFont typeface="Arial" pitchFamily="34" charset="0"/>
              <a:buChar char="•"/>
            </a:pPr>
            <a:r>
              <a:rPr lang="en-US" sz="1050" dirty="0" smtClean="0">
                <a:latin typeface="Muli Regular" charset="0"/>
              </a:rPr>
              <a:t> Stable marquee clients &amp; strong positive references</a:t>
            </a:r>
          </a:p>
          <a:p>
            <a:pPr lvl="0">
              <a:lnSpc>
                <a:spcPct val="150000"/>
              </a:lnSpc>
              <a:buFont typeface="Arial" pitchFamily="34" charset="0"/>
              <a:buChar char="•"/>
            </a:pPr>
            <a:r>
              <a:rPr lang="en-US" sz="1050" dirty="0" smtClean="0">
                <a:latin typeface="Muli Regular" charset="0"/>
              </a:rPr>
              <a:t> Capabilities to meet clients’ needs</a:t>
            </a:r>
          </a:p>
          <a:p>
            <a:pPr lvl="0">
              <a:lnSpc>
                <a:spcPct val="150000"/>
              </a:lnSpc>
              <a:buFont typeface="Arial" pitchFamily="34" charset="0"/>
              <a:buChar char="•"/>
            </a:pPr>
            <a:r>
              <a:rPr lang="en-US" sz="1050" dirty="0" smtClean="0">
                <a:latin typeface="Muli Regular" charset="0"/>
              </a:rPr>
              <a:t> One-stop-shop for all IT needs</a:t>
            </a:r>
          </a:p>
          <a:p>
            <a:pPr lvl="0">
              <a:lnSpc>
                <a:spcPct val="150000"/>
              </a:lnSpc>
              <a:buFont typeface="Arial" pitchFamily="34" charset="0"/>
              <a:buChar char="•"/>
            </a:pPr>
            <a:r>
              <a:rPr lang="en-US" sz="1050" dirty="0" smtClean="0">
                <a:latin typeface="Muli Regular" charset="0"/>
              </a:rPr>
              <a:t> Proven infrastructure to provide 24x7 supports globally.</a:t>
            </a:r>
          </a:p>
          <a:p>
            <a:pPr>
              <a:lnSpc>
                <a:spcPct val="150000"/>
              </a:lnSpc>
              <a:buFont typeface="Arial" pitchFamily="34" charset="0"/>
              <a:buChar char="•"/>
            </a:pPr>
            <a:endParaRPr lang="en-US" sz="1050" dirty="0">
              <a:latin typeface="Muli Regular" charset="0"/>
            </a:endParaRPr>
          </a:p>
        </p:txBody>
      </p:sp>
    </p:spTree>
  </p:cSld>
  <p:clrMapOvr>
    <a:masterClrMapping/>
  </p:clrMapOvr>
  <p:transition spd="med">
    <p:wipe/>
    <p:sndAc>
      <p:stSnd>
        <p:snd r:embed="rId3"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ctrTitle"/>
          </p:nvPr>
        </p:nvSpPr>
        <p:spPr>
          <a:xfrm flipH="1">
            <a:off x="1401702" y="1809750"/>
            <a:ext cx="2218691" cy="584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s" b="1" spc="300" dirty="0">
                <a:solidFill>
                  <a:schemeClr val="accent1">
                    <a:lumMod val="75000"/>
                  </a:schemeClr>
                </a:solidFill>
              </a:rPr>
              <a:t>MISSION</a:t>
            </a:r>
            <a:endParaRPr b="1" spc="300">
              <a:solidFill>
                <a:schemeClr val="accent1">
                  <a:lumMod val="75000"/>
                </a:schemeClr>
              </a:solidFill>
            </a:endParaRPr>
          </a:p>
        </p:txBody>
      </p:sp>
      <p:sp>
        <p:nvSpPr>
          <p:cNvPr id="211" name="Google Shape;211;p24"/>
          <p:cNvSpPr txBox="1">
            <a:spLocks noGrp="1"/>
          </p:cNvSpPr>
          <p:nvPr>
            <p:ph type="subTitle" idx="1"/>
          </p:nvPr>
        </p:nvSpPr>
        <p:spPr>
          <a:xfrm>
            <a:off x="3043725" y="4749850"/>
            <a:ext cx="4966665" cy="311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www.thegemini.co.in</a:t>
            </a:r>
            <a:endParaRPr/>
          </a:p>
        </p:txBody>
      </p:sp>
      <p:sp>
        <p:nvSpPr>
          <p:cNvPr id="212" name="Google Shape;212;p24"/>
          <p:cNvSpPr txBox="1">
            <a:spLocks noGrp="1"/>
          </p:cNvSpPr>
          <p:nvPr>
            <p:ph type="sldNum" idx="12"/>
          </p:nvPr>
        </p:nvSpPr>
        <p:spPr>
          <a:xfrm>
            <a:off x="7958107" y="4742824"/>
            <a:ext cx="51031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3</a:t>
            </a:fld>
            <a:endParaRPr/>
          </a:p>
        </p:txBody>
      </p:sp>
      <p:sp>
        <p:nvSpPr>
          <p:cNvPr id="213" name="Google Shape;213;p24"/>
          <p:cNvSpPr txBox="1">
            <a:spLocks noGrp="1"/>
          </p:cNvSpPr>
          <p:nvPr>
            <p:ph type="subTitle" idx="2"/>
          </p:nvPr>
        </p:nvSpPr>
        <p:spPr>
          <a:xfrm>
            <a:off x="899319" y="2571750"/>
            <a:ext cx="2819400" cy="1261800"/>
          </a:xfrm>
          <a:prstGeom prst="rect">
            <a:avLst/>
          </a:prstGeom>
        </p:spPr>
        <p:txBody>
          <a:bodyPr spcFirstLastPara="1" wrap="square" lIns="91425" tIns="91425" rIns="91425" bIns="91425" anchor="t" anchorCtr="0">
            <a:noAutofit/>
          </a:bodyPr>
          <a:lstStyle/>
          <a:p>
            <a:r>
              <a:rPr lang="en-US" sz="1600" dirty="0" smtClean="0"/>
              <a:t>	Our Mission is to provide a top quality development service to achieve client's business objective.</a:t>
            </a:r>
            <a:r>
              <a:rPr lang="en-US" altLang="ko-KR" sz="1600" dirty="0" smtClean="0">
                <a:solidFill>
                  <a:schemeClr val="tx1">
                    <a:lumMod val="75000"/>
                    <a:lumOff val="25000"/>
                  </a:schemeClr>
                </a:solidFill>
              </a:rPr>
              <a:t>  </a:t>
            </a:r>
            <a:endParaRPr lang="en-US" altLang="ko-KR" sz="1600" dirty="0">
              <a:solidFill>
                <a:schemeClr val="tx1">
                  <a:lumMod val="75000"/>
                  <a:lumOff val="25000"/>
                </a:schemeClr>
              </a:solidFill>
            </a:endParaRPr>
          </a:p>
        </p:txBody>
      </p:sp>
      <p:sp>
        <p:nvSpPr>
          <p:cNvPr id="214" name="Google Shape;214;p24"/>
          <p:cNvSpPr txBox="1">
            <a:spLocks noGrp="1"/>
          </p:cNvSpPr>
          <p:nvPr>
            <p:ph type="ctrTitle" idx="3"/>
          </p:nvPr>
        </p:nvSpPr>
        <p:spPr>
          <a:xfrm flipH="1">
            <a:off x="4558147" y="1809750"/>
            <a:ext cx="2218691" cy="584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s" b="1" spc="300" dirty="0">
                <a:solidFill>
                  <a:schemeClr val="accent1">
                    <a:lumMod val="75000"/>
                  </a:schemeClr>
                </a:solidFill>
              </a:rPr>
              <a:t>VISION</a:t>
            </a:r>
            <a:endParaRPr b="1" spc="300">
              <a:solidFill>
                <a:schemeClr val="accent1">
                  <a:lumMod val="75000"/>
                </a:schemeClr>
              </a:solidFill>
            </a:endParaRPr>
          </a:p>
        </p:txBody>
      </p:sp>
      <p:sp>
        <p:nvSpPr>
          <p:cNvPr id="215" name="Google Shape;215;p24"/>
          <p:cNvSpPr txBox="1">
            <a:spLocks noGrp="1"/>
          </p:cNvSpPr>
          <p:nvPr>
            <p:ph type="subTitle" idx="4"/>
          </p:nvPr>
        </p:nvSpPr>
        <p:spPr>
          <a:xfrm>
            <a:off x="4252119" y="2605350"/>
            <a:ext cx="2376055" cy="1261800"/>
          </a:xfrm>
          <a:prstGeom prst="rect">
            <a:avLst/>
          </a:prstGeom>
        </p:spPr>
        <p:txBody>
          <a:bodyPr spcFirstLastPara="1" wrap="square" lIns="91425" tIns="91425" rIns="91425" bIns="91425" anchor="t" anchorCtr="0">
            <a:noAutofit/>
          </a:bodyPr>
          <a:lstStyle/>
          <a:p>
            <a:r>
              <a:rPr lang="en-US" sz="1600" dirty="0" smtClean="0"/>
              <a:t>      To become 'No. 1' in innovative business solutions and ERP solutions</a:t>
            </a:r>
            <a:r>
              <a:rPr lang="en-US" altLang="ko-KR" sz="1600" dirty="0" smtClean="0">
                <a:solidFill>
                  <a:schemeClr val="tx1">
                    <a:lumMod val="75000"/>
                    <a:lumOff val="25000"/>
                  </a:schemeClr>
                </a:solidFill>
              </a:rPr>
              <a:t>.  </a:t>
            </a:r>
            <a:endParaRPr lang="en-US" altLang="ko-KR" sz="1600" dirty="0">
              <a:solidFill>
                <a:schemeClr val="tx1">
                  <a:lumMod val="75000"/>
                  <a:lumOff val="25000"/>
                </a:schemeClr>
              </a:solidFill>
            </a:endParaRPr>
          </a:p>
        </p:txBody>
      </p:sp>
    </p:spTree>
  </p:cSld>
  <p:clrMapOvr>
    <a:masterClrMapping/>
  </p:clrMapOvr>
  <p:transition spd="med">
    <p:wipe/>
    <p:sndAc>
      <p:stSnd>
        <p:snd r:embed="rId3"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2"/>
          <p:cNvPicPr preferRelativeResize="0"/>
          <p:nvPr/>
        </p:nvPicPr>
        <p:blipFill rotWithShape="1">
          <a:blip r:embed="rId4">
            <a:alphaModFix/>
          </a:blip>
          <a:srcRect t="26427" b="22148"/>
          <a:stretch/>
        </p:blipFill>
        <p:spPr>
          <a:xfrm>
            <a:off x="0" y="0"/>
            <a:ext cx="8504238" cy="2266950"/>
          </a:xfrm>
          <a:prstGeom prst="rect">
            <a:avLst/>
          </a:prstGeom>
          <a:noFill/>
          <a:ln>
            <a:noFill/>
          </a:ln>
        </p:spPr>
      </p:pic>
      <p:sp>
        <p:nvSpPr>
          <p:cNvPr id="195" name="Google Shape;195;p22"/>
          <p:cNvSpPr/>
          <p:nvPr/>
        </p:nvSpPr>
        <p:spPr>
          <a:xfrm>
            <a:off x="279" y="0"/>
            <a:ext cx="8503959" cy="2266950"/>
          </a:xfrm>
          <a:prstGeom prst="rect">
            <a:avLst/>
          </a:prstGeom>
          <a:solidFill>
            <a:srgbClr val="FFFFFF">
              <a:alpha val="5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2"/>
          <p:cNvSpPr txBox="1">
            <a:spLocks noGrp="1"/>
          </p:cNvSpPr>
          <p:nvPr>
            <p:ph type="ctrTitle" idx="4294967295"/>
          </p:nvPr>
        </p:nvSpPr>
        <p:spPr>
          <a:xfrm flipH="1">
            <a:off x="289719" y="1504950"/>
            <a:ext cx="4364038" cy="585787"/>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s" spc="300" dirty="0">
                <a:solidFill>
                  <a:schemeClr val="accent1">
                    <a:lumMod val="75000"/>
                  </a:schemeClr>
                </a:solidFill>
              </a:rPr>
              <a:t>INTRODUCTION</a:t>
            </a:r>
            <a:endParaRPr spc="300">
              <a:solidFill>
                <a:schemeClr val="accent1">
                  <a:lumMod val="75000"/>
                </a:schemeClr>
              </a:solidFill>
            </a:endParaRPr>
          </a:p>
        </p:txBody>
      </p:sp>
      <p:sp>
        <p:nvSpPr>
          <p:cNvPr id="197" name="Google Shape;197;p22"/>
          <p:cNvSpPr txBox="1">
            <a:spLocks noGrp="1"/>
          </p:cNvSpPr>
          <p:nvPr>
            <p:ph type="subTitle" idx="4294967295"/>
          </p:nvPr>
        </p:nvSpPr>
        <p:spPr>
          <a:xfrm>
            <a:off x="2956719" y="4781550"/>
            <a:ext cx="4967288" cy="31115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www.thegemini.co.in</a:t>
            </a:r>
            <a:endParaRPr/>
          </a:p>
        </p:txBody>
      </p:sp>
      <p:sp>
        <p:nvSpPr>
          <p:cNvPr id="198" name="Google Shape;198;p22"/>
          <p:cNvSpPr txBox="1">
            <a:spLocks noGrp="1"/>
          </p:cNvSpPr>
          <p:nvPr>
            <p:ph type="subTitle" idx="4294967295"/>
          </p:nvPr>
        </p:nvSpPr>
        <p:spPr>
          <a:xfrm>
            <a:off x="229394" y="2343150"/>
            <a:ext cx="8061325" cy="2667000"/>
          </a:xfrm>
          <a:prstGeom prst="rect">
            <a:avLst/>
          </a:prstGeom>
        </p:spPr>
        <p:txBody>
          <a:bodyPr spcFirstLastPara="1" wrap="square" lIns="91425" tIns="91425" rIns="91425" bIns="91425" anchor="t" anchorCtr="0">
            <a:noAutofit/>
          </a:bodyPr>
          <a:lstStyle/>
          <a:p>
            <a:pPr marL="0" algn="just" defTabSz="692521">
              <a:buNone/>
              <a:defRPr/>
            </a:pPr>
            <a:r>
              <a:rPr lang="en-US" sz="1200" dirty="0" smtClean="0">
                <a:solidFill>
                  <a:schemeClr val="tx1"/>
                </a:solidFill>
                <a:cs typeface="Times New Roman" pitchFamily="18" charset="0"/>
              </a:rPr>
              <a:t>It is a comprehensive, user friendly &amp; integrated information system designed to manage the Administrative, Financial &amp; Clinical aspects of a Hospital and its service processing. </a:t>
            </a:r>
            <a:r>
              <a:rPr lang="en-US" sz="1200" dirty="0" smtClean="0">
                <a:solidFill>
                  <a:schemeClr val="tx1"/>
                </a:solidFill>
              </a:rPr>
              <a:t>Web based Dental Hospital Information Management System is an ERP suite of software modules to computerize any large scale hospital and connected clinics and its branches. The information is available anytime, anywhere. There are plenty of exhaustive modules available in The Gemini Web Dental ERP , which makes it User friendly, Highly versatile, Quick installable, Completely Database driven, Centralized Database, Hospital Information Management System ERP software available in the market today</a:t>
            </a:r>
          </a:p>
          <a:p>
            <a:pPr marL="0" algn="just" defTabSz="692521">
              <a:buNone/>
              <a:defRPr/>
            </a:pPr>
            <a:r>
              <a:rPr lang="en-US" sz="1200" dirty="0" smtClean="0">
                <a:solidFill>
                  <a:schemeClr val="tx1"/>
                </a:solidFill>
              </a:rPr>
              <a:t>	 </a:t>
            </a:r>
          </a:p>
          <a:p>
            <a:pPr marL="0" algn="just" defTabSz="692521">
              <a:buNone/>
              <a:defRPr/>
            </a:pPr>
            <a:r>
              <a:rPr lang="en-US" sz="1200" dirty="0" smtClean="0">
                <a:solidFill>
                  <a:schemeClr val="tx1"/>
                </a:solidFill>
              </a:rPr>
              <a:t>Our Software for dentists and dental practice management covers all aspect of dentist related queries. Our modern dental software includes appointment scheduling, imaging, and dental charting. Our dental Practice Management software specifically designed for today's busy Dental clinics &amp; Dental Hospitals. Our dental software helps for appointment scheduling, billing management.</a:t>
            </a:r>
          </a:p>
          <a:p>
            <a:pPr marL="0" algn="just" defTabSz="692521">
              <a:buNone/>
              <a:defRPr/>
            </a:pPr>
            <a:endParaRPr lang="en-US" sz="1200" dirty="0">
              <a:solidFill>
                <a:schemeClr val="tx1"/>
              </a:solidFill>
              <a:cs typeface="Times New Roman" pitchFamily="18" charset="0"/>
            </a:endParaRPr>
          </a:p>
        </p:txBody>
      </p:sp>
      <p:sp>
        <p:nvSpPr>
          <p:cNvPr id="199" name="Google Shape;199;p22"/>
          <p:cNvSpPr txBox="1">
            <a:spLocks noGrp="1"/>
          </p:cNvSpPr>
          <p:nvPr>
            <p:ph type="sldNum" idx="4294967295"/>
          </p:nvPr>
        </p:nvSpPr>
        <p:spPr>
          <a:xfrm>
            <a:off x="7994650" y="4743450"/>
            <a:ext cx="509588" cy="3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4</a:t>
            </a:fld>
            <a:endParaRPr/>
          </a:p>
        </p:txBody>
      </p:sp>
    </p:spTree>
  </p:cSld>
  <p:clrMapOvr>
    <a:masterClrMapping/>
  </p:clrMapOvr>
  <p:transition spd="med">
    <p:wipe/>
    <p:sndAc>
      <p:stSnd>
        <p:snd r:embed="rId3"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919" y="285750"/>
            <a:ext cx="5963848" cy="946200"/>
          </a:xfrm>
        </p:spPr>
        <p:txBody>
          <a:bodyPr/>
          <a:lstStyle/>
          <a:p>
            <a:r>
              <a:rPr lang="en-US" sz="4000" spc="300" dirty="0" smtClean="0">
                <a:solidFill>
                  <a:schemeClr val="accent1">
                    <a:lumMod val="75000"/>
                  </a:schemeClr>
                </a:solidFill>
              </a:rPr>
              <a:t>MODULES</a:t>
            </a:r>
            <a:endParaRPr lang="en-US" sz="4000" spc="300" dirty="0">
              <a:solidFill>
                <a:schemeClr val="accent1">
                  <a:lumMod val="75000"/>
                </a:schemeClr>
              </a:solidFill>
            </a:endParaRPr>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l="5857" t="30208" r="5710" b="20834"/>
          <a:stretch>
            <a:fillRect/>
          </a:stretch>
        </p:blipFill>
        <p:spPr bwMode="auto">
          <a:xfrm>
            <a:off x="137319" y="1276350"/>
            <a:ext cx="8366919" cy="2604273"/>
          </a:xfrm>
          <a:prstGeom prst="rect">
            <a:avLst/>
          </a:prstGeom>
          <a:noFill/>
          <a:ln w="9525">
            <a:noFill/>
            <a:miter lim="800000"/>
            <a:headEnd/>
            <a:tailEnd/>
          </a:ln>
          <a:effectLst/>
        </p:spPr>
      </p:pic>
    </p:spTree>
  </p:cSld>
  <p:clrMapOvr>
    <a:masterClrMapping/>
  </p:clrMapOvr>
  <p:transition spd="med">
    <p:wipe/>
    <p:sndAc>
      <p:stSnd>
        <p:snd r:embed="rId2" name="chimes.wav" builtIn="1"/>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t="9375" b="5208"/>
          <a:stretch>
            <a:fillRect/>
          </a:stretch>
        </p:blipFill>
        <p:spPr bwMode="auto">
          <a:xfrm>
            <a:off x="0" y="590550"/>
            <a:ext cx="8504238" cy="40840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p:sndAc>
      <p:stSnd>
        <p:snd r:embed="rId2" name="chimes.wav" builtIn="1"/>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t="9115" r="1726" b="5469"/>
          <a:stretch>
            <a:fillRect/>
          </a:stretch>
        </p:blipFill>
        <p:spPr bwMode="auto">
          <a:xfrm>
            <a:off x="1" y="666750"/>
            <a:ext cx="8504237" cy="4155773"/>
          </a:xfrm>
          <a:prstGeom prst="rect">
            <a:avLst/>
          </a:prstGeom>
          <a:noFill/>
          <a:ln w="9525">
            <a:noFill/>
            <a:miter lim="800000"/>
            <a:headEnd/>
            <a:tailEnd/>
          </a:ln>
          <a:effectLst/>
        </p:spPr>
      </p:pic>
    </p:spTree>
  </p:cSld>
  <p:clrMapOvr>
    <a:masterClrMapping/>
  </p:clrMapOvr>
  <p:transition spd="med">
    <p:wipe/>
    <p:sndAc>
      <p:stSnd>
        <p:snd r:embed="rId2" name="chimes.wav" builtIn="1"/>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t="9115" b="5469"/>
          <a:stretch>
            <a:fillRect/>
          </a:stretch>
        </p:blipFill>
        <p:spPr bwMode="auto">
          <a:xfrm>
            <a:off x="-1" y="666750"/>
            <a:ext cx="8504239" cy="4084028"/>
          </a:xfrm>
          <a:prstGeom prst="rect">
            <a:avLst/>
          </a:prstGeom>
          <a:noFill/>
          <a:ln w="9525">
            <a:noFill/>
            <a:miter lim="800000"/>
            <a:headEnd/>
            <a:tailEnd/>
          </a:ln>
          <a:effectLst/>
        </p:spPr>
      </p:pic>
    </p:spTree>
  </p:cSld>
  <p:clrMapOvr>
    <a:masterClrMapping/>
  </p:clrMapOvr>
  <p:transition spd="med">
    <p:wipe/>
    <p:sndAc>
      <p:stSnd>
        <p:snd r:embed="rId2" name="chimes.wav" builtIn="1"/>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xmlns="" id="{1DFECB97-9546-4E01-AEB3-D31F387633E5}"/>
              </a:ext>
            </a:extLst>
          </p:cNvPr>
          <p:cNvSpPr txBox="1">
            <a:spLocks/>
          </p:cNvSpPr>
          <p:nvPr/>
        </p:nvSpPr>
        <p:spPr>
          <a:xfrm>
            <a:off x="289719" y="0"/>
            <a:ext cx="7820819" cy="775612"/>
          </a:xfrm>
          <a:prstGeom prst="rect">
            <a:avLst/>
          </a:prstGeom>
          <a:noFill/>
          <a:ln>
            <a:noFill/>
          </a:ln>
        </p:spPr>
        <p:txBody>
          <a:bodyPr spcFirstLastPara="1" wrap="square" lIns="91425" tIns="91425" rIns="91425" bIns="91425" anchor="b" anchorCtr="0">
            <a:noAutofit/>
          </a:bodyPr>
          <a:lstStyle/>
          <a:p>
            <a:pPr marL="0" marR="0" lvl="0" indent="0" defTabSz="914400" rtl="0" eaLnBrk="1" fontAlgn="auto" latinLnBrk="0" hangingPunct="1">
              <a:lnSpc>
                <a:spcPct val="100000"/>
              </a:lnSpc>
              <a:spcBef>
                <a:spcPts val="0"/>
              </a:spcBef>
              <a:spcAft>
                <a:spcPts val="0"/>
              </a:spcAft>
              <a:buClr>
                <a:srgbClr val="434343"/>
              </a:buClr>
              <a:buSzPts val="4800"/>
              <a:buFont typeface="Ubuntu Condensed"/>
              <a:buNone/>
              <a:tabLst/>
              <a:defRPr/>
            </a:pPr>
            <a:r>
              <a:rPr kumimoji="0" lang="en-US" sz="3200" b="0" i="0" u="none" strike="noStrike" kern="0" cap="none" spc="300" normalizeH="0" baseline="0" noProof="0" dirty="0" smtClean="0">
                <a:ln>
                  <a:noFill/>
                </a:ln>
                <a:solidFill>
                  <a:schemeClr val="accent1">
                    <a:lumMod val="75000"/>
                  </a:schemeClr>
                </a:solidFill>
                <a:effectLst/>
                <a:uLnTx/>
                <a:uFillTx/>
                <a:latin typeface="Ubuntu Condensed"/>
                <a:ea typeface="Ubuntu Condensed"/>
                <a:cs typeface="Ubuntu Condensed"/>
                <a:sym typeface="Ubuntu Condensed"/>
              </a:rPr>
              <a:t>KEY DIFFERENTIATORS &amp; ADVANTAGES</a:t>
            </a:r>
          </a:p>
        </p:txBody>
      </p:sp>
      <p:sp>
        <p:nvSpPr>
          <p:cNvPr id="5" name="TextBox 21">
            <a:extLst>
              <a:ext uri="{FF2B5EF4-FFF2-40B4-BE49-F238E27FC236}">
                <a16:creationId xmlns:a16="http://schemas.microsoft.com/office/drawing/2014/main" xmlns="" id="{14414F87-74DE-4DD6-A98B-EDD0B5FD911D}"/>
              </a:ext>
            </a:extLst>
          </p:cNvPr>
          <p:cNvSpPr txBox="1"/>
          <p:nvPr/>
        </p:nvSpPr>
        <p:spPr>
          <a:xfrm flipH="1">
            <a:off x="442118" y="819150"/>
            <a:ext cx="8062119" cy="41806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spcAft>
                <a:spcPts val="100"/>
              </a:spcAft>
              <a:buBlip>
                <a:blip r:embed="rId3"/>
              </a:buBlip>
            </a:pPr>
            <a:r>
              <a:rPr lang="en-US" sz="1200" dirty="0" smtClean="0">
                <a:latin typeface="Muli Regular" charset="0"/>
              </a:rPr>
              <a:t>  Real-time branch Clinic/Hospital information's.</a:t>
            </a:r>
          </a:p>
          <a:p>
            <a:pPr>
              <a:spcBef>
                <a:spcPts val="100"/>
              </a:spcBef>
              <a:spcAft>
                <a:spcPts val="100"/>
              </a:spcAft>
              <a:buBlip>
                <a:blip r:embed="rId3"/>
              </a:buBlip>
            </a:pPr>
            <a:r>
              <a:rPr lang="en-US" sz="1200" dirty="0" smtClean="0">
                <a:latin typeface="Muli Regular" charset="0"/>
              </a:rPr>
              <a:t>  Electronic case transfer between Departments.</a:t>
            </a:r>
          </a:p>
          <a:p>
            <a:pPr>
              <a:spcBef>
                <a:spcPts val="100"/>
              </a:spcBef>
              <a:spcAft>
                <a:spcPts val="100"/>
              </a:spcAft>
              <a:buBlip>
                <a:blip r:embed="rId3"/>
              </a:buBlip>
            </a:pPr>
            <a:r>
              <a:rPr lang="en-US" sz="1200" dirty="0" smtClean="0">
                <a:latin typeface="Muli Regular" charset="0"/>
              </a:rPr>
              <a:t>  Consolidate Reports.</a:t>
            </a:r>
          </a:p>
          <a:p>
            <a:pPr>
              <a:spcBef>
                <a:spcPts val="100"/>
              </a:spcBef>
              <a:spcAft>
                <a:spcPts val="100"/>
              </a:spcAft>
              <a:buBlip>
                <a:blip r:embed="rId3"/>
              </a:buBlip>
            </a:pPr>
            <a:r>
              <a:rPr lang="en-US" sz="1200" dirty="0" smtClean="0">
                <a:latin typeface="Muli Regular" charset="0"/>
              </a:rPr>
              <a:t>  Customized package.</a:t>
            </a:r>
          </a:p>
          <a:p>
            <a:pPr>
              <a:spcBef>
                <a:spcPts val="100"/>
              </a:spcBef>
              <a:spcAft>
                <a:spcPts val="100"/>
              </a:spcAft>
              <a:buBlip>
                <a:blip r:embed="rId3"/>
              </a:buBlip>
            </a:pPr>
            <a:r>
              <a:rPr lang="en-US" sz="1200" dirty="0" smtClean="0">
                <a:latin typeface="Muli Regular" charset="0"/>
              </a:rPr>
              <a:t>  Organized Stock and Finance Management.</a:t>
            </a:r>
          </a:p>
          <a:p>
            <a:pPr>
              <a:spcBef>
                <a:spcPts val="100"/>
              </a:spcBef>
              <a:spcAft>
                <a:spcPts val="100"/>
              </a:spcAft>
              <a:buBlip>
                <a:blip r:embed="rId3"/>
              </a:buBlip>
            </a:pPr>
            <a:r>
              <a:rPr lang="en-US" sz="1200" dirty="0" smtClean="0">
                <a:latin typeface="Muli Regular" charset="0"/>
              </a:rPr>
              <a:t>  Secure system with user access control.</a:t>
            </a:r>
          </a:p>
          <a:p>
            <a:pPr>
              <a:spcBef>
                <a:spcPts val="100"/>
              </a:spcBef>
              <a:spcAft>
                <a:spcPts val="100"/>
              </a:spcAft>
              <a:buBlip>
                <a:blip r:embed="rId3"/>
              </a:buBlip>
            </a:pPr>
            <a:r>
              <a:rPr lang="en-US" sz="1200" dirty="0" smtClean="0">
                <a:latin typeface="Muli Regular" charset="0"/>
              </a:rPr>
              <a:t>  Very User friendly</a:t>
            </a:r>
          </a:p>
          <a:p>
            <a:pPr>
              <a:spcBef>
                <a:spcPts val="100"/>
              </a:spcBef>
              <a:spcAft>
                <a:spcPts val="100"/>
              </a:spcAft>
              <a:buBlip>
                <a:blip r:embed="rId3"/>
              </a:buBlip>
            </a:pPr>
            <a:r>
              <a:rPr lang="en-US" sz="1200" dirty="0" smtClean="0">
                <a:latin typeface="Muli Regular" charset="0"/>
              </a:rPr>
              <a:t>  Complete package with optional modules</a:t>
            </a:r>
          </a:p>
          <a:p>
            <a:pPr>
              <a:spcBef>
                <a:spcPts val="100"/>
              </a:spcBef>
              <a:spcAft>
                <a:spcPts val="100"/>
              </a:spcAft>
              <a:buBlip>
                <a:blip r:embed="rId3"/>
              </a:buBlip>
            </a:pPr>
            <a:r>
              <a:rPr lang="en-US" sz="1200" dirty="0" smtClean="0">
                <a:latin typeface="Muli Regular" charset="0"/>
              </a:rPr>
              <a:t>  SMS, Patient Card, Prescription, Bills</a:t>
            </a:r>
          </a:p>
          <a:p>
            <a:pPr>
              <a:spcBef>
                <a:spcPts val="100"/>
              </a:spcBef>
              <a:spcAft>
                <a:spcPts val="100"/>
              </a:spcAft>
              <a:buBlip>
                <a:blip r:embed="rId3"/>
              </a:buBlip>
            </a:pPr>
            <a:r>
              <a:rPr lang="en-US" sz="1200" dirty="0" smtClean="0">
                <a:latin typeface="Muli Regular" charset="0"/>
              </a:rPr>
              <a:t>  Electronic dental records</a:t>
            </a:r>
          </a:p>
          <a:p>
            <a:pPr>
              <a:spcBef>
                <a:spcPts val="100"/>
              </a:spcBef>
              <a:spcAft>
                <a:spcPts val="100"/>
              </a:spcAft>
              <a:buBlip>
                <a:blip r:embed="rId3"/>
              </a:buBlip>
            </a:pPr>
            <a:r>
              <a:rPr lang="en-US" sz="1200" dirty="0" smtClean="0">
                <a:latin typeface="Muli Regular" charset="0"/>
              </a:rPr>
              <a:t>  Automatic backup</a:t>
            </a:r>
          </a:p>
          <a:p>
            <a:pPr>
              <a:spcBef>
                <a:spcPts val="100"/>
              </a:spcBef>
              <a:spcAft>
                <a:spcPts val="100"/>
              </a:spcAft>
              <a:buBlip>
                <a:blip r:embed="rId3"/>
              </a:buBlip>
            </a:pPr>
            <a:r>
              <a:rPr lang="en-US" sz="1200" dirty="0" smtClean="0">
                <a:latin typeface="Muli Regular" charset="0"/>
              </a:rPr>
              <a:t>  Total Paper Free dental clinic</a:t>
            </a:r>
          </a:p>
          <a:p>
            <a:pPr>
              <a:spcBef>
                <a:spcPts val="100"/>
              </a:spcBef>
              <a:spcAft>
                <a:spcPts val="100"/>
              </a:spcAft>
              <a:buBlip>
                <a:blip r:embed="rId3"/>
              </a:buBlip>
            </a:pPr>
            <a:r>
              <a:rPr lang="en-US" sz="1200" dirty="0" smtClean="0">
                <a:latin typeface="Muli Regular" charset="0"/>
              </a:rPr>
              <a:t>  Detailed billing System for better accounting</a:t>
            </a:r>
          </a:p>
          <a:p>
            <a:pPr>
              <a:spcBef>
                <a:spcPts val="100"/>
              </a:spcBef>
              <a:spcAft>
                <a:spcPts val="100"/>
              </a:spcAft>
              <a:buBlip>
                <a:blip r:embed="rId3"/>
              </a:buBlip>
            </a:pPr>
            <a:r>
              <a:rPr lang="en-US" sz="1200" dirty="0" smtClean="0">
                <a:latin typeface="Muli Regular" charset="0"/>
              </a:rPr>
              <a:t>  Easy search for retrieving information stored relating to patient, staff, diagnosis, treatment, billing etc.</a:t>
            </a:r>
          </a:p>
          <a:p>
            <a:pPr>
              <a:spcBef>
                <a:spcPts val="100"/>
              </a:spcBef>
              <a:spcAft>
                <a:spcPts val="100"/>
              </a:spcAft>
              <a:buBlip>
                <a:blip r:embed="rId3"/>
              </a:buBlip>
            </a:pPr>
            <a:r>
              <a:rPr lang="en-US" sz="1200" dirty="0" smtClean="0">
                <a:latin typeface="Muli Regular" charset="0"/>
              </a:rPr>
              <a:t>  Separate module for Each Department</a:t>
            </a:r>
          </a:p>
          <a:p>
            <a:pPr>
              <a:spcBef>
                <a:spcPts val="100"/>
              </a:spcBef>
              <a:spcAft>
                <a:spcPts val="100"/>
              </a:spcAft>
              <a:buBlip>
                <a:blip r:embed="rId3"/>
              </a:buBlip>
            </a:pPr>
            <a:r>
              <a:rPr lang="en-US" sz="1200" dirty="0" smtClean="0">
                <a:latin typeface="Muli Regular" charset="0"/>
              </a:rPr>
              <a:t>  3 level security (Super-admin, admin and user)</a:t>
            </a:r>
          </a:p>
          <a:p>
            <a:pPr>
              <a:spcBef>
                <a:spcPts val="100"/>
              </a:spcBef>
              <a:spcAft>
                <a:spcPts val="100"/>
              </a:spcAft>
              <a:buBlip>
                <a:blip r:embed="rId3"/>
              </a:buBlip>
            </a:pPr>
            <a:r>
              <a:rPr lang="en-US" sz="1200" dirty="0" smtClean="0">
                <a:latin typeface="Muli Regular" charset="0"/>
              </a:rPr>
              <a:t>  Helps build Dental Case Records with utmost ease</a:t>
            </a:r>
          </a:p>
          <a:p>
            <a:pPr>
              <a:spcBef>
                <a:spcPts val="100"/>
              </a:spcBef>
              <a:spcAft>
                <a:spcPts val="100"/>
              </a:spcAft>
              <a:buBlip>
                <a:blip r:embed="rId3"/>
              </a:buBlip>
            </a:pPr>
            <a:r>
              <a:rPr lang="en-US" sz="1200" dirty="0" smtClean="0">
                <a:latin typeface="Muli Regular" charset="0"/>
              </a:rPr>
              <a:t>  Maintains individual patient account ledgers for each treatment session</a:t>
            </a:r>
          </a:p>
          <a:p>
            <a:pPr>
              <a:spcBef>
                <a:spcPts val="100"/>
              </a:spcBef>
              <a:spcAft>
                <a:spcPts val="100"/>
              </a:spcAft>
              <a:buBlip>
                <a:blip r:embed="rId3"/>
              </a:buBlip>
            </a:pPr>
            <a:r>
              <a:rPr lang="en-US" sz="1200" dirty="0" smtClean="0">
                <a:latin typeface="Muli Regular" charset="0"/>
              </a:rPr>
              <a:t>  Tracks patient referrals and cross referrals</a:t>
            </a:r>
          </a:p>
          <a:p>
            <a:pPr>
              <a:spcBef>
                <a:spcPts val="100"/>
              </a:spcBef>
              <a:spcAft>
                <a:spcPts val="100"/>
              </a:spcAft>
              <a:buBlip>
                <a:blip r:embed="rId3"/>
              </a:buBlip>
            </a:pPr>
            <a:r>
              <a:rPr lang="en-US" sz="1200" dirty="0" smtClean="0">
                <a:latin typeface="Muli Regular" charset="0"/>
              </a:rPr>
              <a:t> 24/7 Support</a:t>
            </a:r>
            <a:endParaRPr lang="en-US" sz="1200" dirty="0">
              <a:latin typeface="Muli Regular" charset="0"/>
            </a:endParaRPr>
          </a:p>
        </p:txBody>
      </p:sp>
    </p:spTree>
  </p:cSld>
  <p:clrMapOvr>
    <a:masterClrMapping/>
  </p:clrMapOvr>
  <p:transition spd="med">
    <p:wip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Healthcare Cen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ustom 7">
      <a:majorFont>
        <a:latin typeface="Ubuntu Condensed"/>
        <a:ea typeface=""/>
        <a:cs typeface=""/>
      </a:majorFont>
      <a:minorFont>
        <a:latin typeface="Modern No. 2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382</Words>
  <PresentationFormat>Custom</PresentationFormat>
  <Paragraphs>90</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Ubuntu Condensed</vt:lpstr>
      <vt:lpstr>Muli Regular</vt:lpstr>
      <vt:lpstr>Times New Roman</vt:lpstr>
      <vt:lpstr>Roboto Slab Regular</vt:lpstr>
      <vt:lpstr>Modern No. 20</vt:lpstr>
      <vt:lpstr>Squada One</vt:lpstr>
      <vt:lpstr>Healthcare Center by Slidesgo</vt:lpstr>
      <vt:lpstr>DENTAL MANAGEMENT SOFTWARE</vt:lpstr>
      <vt:lpstr>WHY THE GEMINI ?</vt:lpstr>
      <vt:lpstr>MISSION</vt:lpstr>
      <vt:lpstr>INTRODUCTION</vt:lpstr>
      <vt:lpstr>MODULES</vt:lpstr>
      <vt:lpstr>Slide 6</vt:lpstr>
      <vt:lpstr>Slide 7</vt:lpstr>
      <vt:lpstr>Slide 8</vt:lpstr>
      <vt:lpstr>Slide 9</vt:lpstr>
      <vt:lpstr>SOLUTION HIGHLIGHTS</vt:lpstr>
      <vt:lpstr>Slide 11</vt:lpstr>
      <vt:lpstr>HOW IT WORKS ?</vt:lpstr>
      <vt:lpstr>WHO CAN USE OUR DENTAL SOFTWARE ?</vt:lpstr>
      <vt:lpstr>LOCATIONS</vt:lpstr>
      <vt:lpstr>CONTACT</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CENTER</dc:title>
  <dc:creator>user</dc:creator>
  <cp:lastModifiedBy>user</cp:lastModifiedBy>
  <cp:revision>585</cp:revision>
  <dcterms:modified xsi:type="dcterms:W3CDTF">2021-03-11T10:53:24Z</dcterms:modified>
</cp:coreProperties>
</file>